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54458-36CA-304A-B25D-D6D9445549E3}" type="datetimeFigureOut">
              <a:rPr lang="cs-CZ" smtClean="0"/>
              <a:t>18.11.19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E1C98-4137-EF4D-BF33-62B3860222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9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major </a:t>
            </a:r>
            <a:r>
              <a:rPr lang="cs-CZ" dirty="0" err="1"/>
              <a:t>comments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1C98-4137-EF4D-BF33-62B3860222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5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669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9374" y="2226055"/>
            <a:ext cx="8493251" cy="1678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6841"/>
            <a:ext cx="10358120" cy="2072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9374" y="2226055"/>
            <a:ext cx="8493251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latin typeface="+mn-lt"/>
              </a:rPr>
              <a:t>Response</a:t>
            </a:r>
            <a:r>
              <a:rPr lang="en-GB" spc="-300" dirty="0">
                <a:latin typeface="+mn-lt"/>
              </a:rPr>
              <a:t> </a:t>
            </a:r>
            <a:r>
              <a:rPr spc="-300" dirty="0">
                <a:latin typeface="+mn-lt"/>
              </a:rPr>
              <a:t>letter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559E4EE-5304-7E4F-A4A3-30CDA249F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291090"/>
            <a:ext cx="10515599" cy="1232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Response letter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 aim: keep reviewers/editor happy!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09578-F8CB-0340-A1A7-A68308E3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93" y="1863801"/>
            <a:ext cx="6677813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79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Response letter: 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779000" cy="10509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Initial section acknowledging the work of the editor/reviewers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Recommendation: indicate the main changes in that initial section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12191999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A3BD7-D751-3744-86F0-FD4C781AA97D}"/>
              </a:ext>
            </a:extLst>
          </p:cNvPr>
          <p:cNvSpPr/>
          <p:nvPr/>
        </p:nvSpPr>
        <p:spPr>
          <a:xfrm flipV="1">
            <a:off x="381000" y="4267200"/>
            <a:ext cx="2895600" cy="1828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6599B-1773-634B-A7B6-7A32612668CD}"/>
              </a:ext>
            </a:extLst>
          </p:cNvPr>
          <p:cNvSpPr/>
          <p:nvPr/>
        </p:nvSpPr>
        <p:spPr>
          <a:xfrm flipV="1">
            <a:off x="533400" y="3886200"/>
            <a:ext cx="2895600" cy="1828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D0551-7583-8946-9442-92914E4F98B5}"/>
              </a:ext>
            </a:extLst>
          </p:cNvPr>
          <p:cNvSpPr/>
          <p:nvPr/>
        </p:nvSpPr>
        <p:spPr>
          <a:xfrm flipV="1">
            <a:off x="1066800" y="1981200"/>
            <a:ext cx="2667000" cy="1341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A44AF3-CB7D-8D40-B70D-E60CCA9FB0FF}"/>
              </a:ext>
            </a:extLst>
          </p:cNvPr>
          <p:cNvSpPr/>
          <p:nvPr/>
        </p:nvSpPr>
        <p:spPr>
          <a:xfrm>
            <a:off x="6400800" y="457200"/>
            <a:ext cx="5257800" cy="2049653"/>
          </a:xfrm>
          <a:prstGeom prst="ellipse">
            <a:avLst/>
          </a:prstGeom>
          <a:solidFill>
            <a:schemeClr val="accent2">
              <a:alpha val="3098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AEB0D-9FF5-AB41-B0E6-093FAD69B984}"/>
              </a:ext>
            </a:extLst>
          </p:cNvPr>
          <p:cNvSpPr txBox="1"/>
          <p:nvPr/>
        </p:nvSpPr>
        <p:spPr>
          <a:xfrm>
            <a:off x="914400" y="442817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editor has </a:t>
            </a:r>
            <a:r>
              <a:rPr lang="cs-CZ" dirty="0" err="1"/>
              <a:t>detailed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. </a:t>
            </a:r>
            <a:r>
              <a:rPr lang="cs-CZ" dirty="0" err="1"/>
              <a:t>Treat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as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reviewer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855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dirty="0"/>
              <a:t>Response letter: 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4000"/>
            <a:ext cx="8379461" cy="476733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 section for each reviewer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Keep the comments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 each comment, indicate the changes you have made, or explain why you haven’t (in different font,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Optional: reproduce the new text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Alternative: indicate the line numbers in the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where the changes have occurred, ideally in combination with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coding/track changing the changes in the revised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(look out for journal‘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417" y="234956"/>
            <a:ext cx="7439300" cy="4591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4183888"/>
            <a:ext cx="7620000" cy="566420"/>
          </a:xfrm>
          <a:custGeom>
            <a:avLst/>
            <a:gdLst/>
            <a:ahLst/>
            <a:cxnLst/>
            <a:rect l="l" t="t" r="r" b="b"/>
            <a:pathLst>
              <a:path w="7620000" h="566420">
                <a:moveTo>
                  <a:pt x="4209408" y="565150"/>
                </a:moveTo>
                <a:lnTo>
                  <a:pt x="3410591" y="565150"/>
                </a:lnTo>
                <a:lnTo>
                  <a:pt x="3489587" y="566419"/>
                </a:lnTo>
                <a:lnTo>
                  <a:pt x="4130412" y="566419"/>
                </a:lnTo>
                <a:lnTo>
                  <a:pt x="4209408" y="565150"/>
                </a:lnTo>
                <a:close/>
              </a:path>
              <a:path w="7620000" h="566420">
                <a:moveTo>
                  <a:pt x="4443478" y="562609"/>
                </a:moveTo>
                <a:lnTo>
                  <a:pt x="3176521" y="562609"/>
                </a:lnTo>
                <a:lnTo>
                  <a:pt x="3332070" y="565150"/>
                </a:lnTo>
                <a:lnTo>
                  <a:pt x="4287929" y="565150"/>
                </a:lnTo>
                <a:lnTo>
                  <a:pt x="4443478" y="562609"/>
                </a:lnTo>
                <a:close/>
              </a:path>
              <a:path w="7620000" h="566420">
                <a:moveTo>
                  <a:pt x="4365958" y="2539"/>
                </a:moveTo>
                <a:lnTo>
                  <a:pt x="3254041" y="2539"/>
                </a:lnTo>
                <a:lnTo>
                  <a:pt x="2723010" y="11429"/>
                </a:lnTo>
                <a:lnTo>
                  <a:pt x="2649514" y="13969"/>
                </a:lnTo>
                <a:lnTo>
                  <a:pt x="2576658" y="15239"/>
                </a:lnTo>
                <a:lnTo>
                  <a:pt x="2504461" y="17779"/>
                </a:lnTo>
                <a:lnTo>
                  <a:pt x="2432937" y="19050"/>
                </a:lnTo>
                <a:lnTo>
                  <a:pt x="2291977" y="24129"/>
                </a:lnTo>
                <a:lnTo>
                  <a:pt x="2222575" y="25400"/>
                </a:lnTo>
                <a:lnTo>
                  <a:pt x="1952531" y="35560"/>
                </a:lnTo>
                <a:lnTo>
                  <a:pt x="1886994" y="39369"/>
                </a:lnTo>
                <a:lnTo>
                  <a:pt x="1758405" y="44450"/>
                </a:lnTo>
                <a:lnTo>
                  <a:pt x="1695386" y="48260"/>
                </a:lnTo>
                <a:lnTo>
                  <a:pt x="1633239" y="50800"/>
                </a:lnTo>
                <a:lnTo>
                  <a:pt x="1571981" y="54610"/>
                </a:lnTo>
                <a:lnTo>
                  <a:pt x="1511629" y="57150"/>
                </a:lnTo>
                <a:lnTo>
                  <a:pt x="1336169" y="68579"/>
                </a:lnTo>
                <a:lnTo>
                  <a:pt x="1279604" y="71119"/>
                </a:lnTo>
                <a:lnTo>
                  <a:pt x="1115901" y="82550"/>
                </a:lnTo>
                <a:lnTo>
                  <a:pt x="1063386" y="87629"/>
                </a:lnTo>
                <a:lnTo>
                  <a:pt x="912234" y="99060"/>
                </a:lnTo>
                <a:lnTo>
                  <a:pt x="864036" y="104139"/>
                </a:lnTo>
                <a:lnTo>
                  <a:pt x="816957" y="107950"/>
                </a:lnTo>
                <a:lnTo>
                  <a:pt x="771016" y="113029"/>
                </a:lnTo>
                <a:lnTo>
                  <a:pt x="726227" y="116839"/>
                </a:lnTo>
                <a:lnTo>
                  <a:pt x="682609" y="121919"/>
                </a:lnTo>
                <a:lnTo>
                  <a:pt x="640176" y="125729"/>
                </a:lnTo>
                <a:lnTo>
                  <a:pt x="520163" y="140969"/>
                </a:lnTo>
                <a:lnTo>
                  <a:pt x="482642" y="144779"/>
                </a:lnTo>
                <a:lnTo>
                  <a:pt x="446389" y="149860"/>
                </a:lnTo>
                <a:lnTo>
                  <a:pt x="345411" y="165100"/>
                </a:lnTo>
                <a:lnTo>
                  <a:pt x="284740" y="175259"/>
                </a:lnTo>
                <a:lnTo>
                  <a:pt x="256449" y="181609"/>
                </a:lnTo>
                <a:lnTo>
                  <a:pt x="229542" y="186689"/>
                </a:lnTo>
                <a:lnTo>
                  <a:pt x="204036" y="191769"/>
                </a:lnTo>
                <a:lnTo>
                  <a:pt x="179949" y="196850"/>
                </a:lnTo>
                <a:lnTo>
                  <a:pt x="157295" y="203200"/>
                </a:lnTo>
                <a:lnTo>
                  <a:pt x="136092" y="208280"/>
                </a:lnTo>
                <a:lnTo>
                  <a:pt x="116357" y="213359"/>
                </a:lnTo>
                <a:lnTo>
                  <a:pt x="98105" y="219709"/>
                </a:lnTo>
                <a:lnTo>
                  <a:pt x="81354" y="224789"/>
                </a:lnTo>
                <a:lnTo>
                  <a:pt x="66120" y="231139"/>
                </a:lnTo>
                <a:lnTo>
                  <a:pt x="52419" y="236219"/>
                </a:lnTo>
                <a:lnTo>
                  <a:pt x="40268" y="242569"/>
                </a:lnTo>
                <a:lnTo>
                  <a:pt x="7495" y="265430"/>
                </a:lnTo>
                <a:lnTo>
                  <a:pt x="0" y="283209"/>
                </a:lnTo>
                <a:lnTo>
                  <a:pt x="838" y="289559"/>
                </a:lnTo>
                <a:lnTo>
                  <a:pt x="29684" y="318769"/>
                </a:lnTo>
                <a:lnTo>
                  <a:pt x="40268" y="325119"/>
                </a:lnTo>
                <a:lnTo>
                  <a:pt x="52419" y="330200"/>
                </a:lnTo>
                <a:lnTo>
                  <a:pt x="66120" y="336550"/>
                </a:lnTo>
                <a:lnTo>
                  <a:pt x="81354" y="341630"/>
                </a:lnTo>
                <a:lnTo>
                  <a:pt x="98105" y="347980"/>
                </a:lnTo>
                <a:lnTo>
                  <a:pt x="116357" y="353059"/>
                </a:lnTo>
                <a:lnTo>
                  <a:pt x="136092" y="359409"/>
                </a:lnTo>
                <a:lnTo>
                  <a:pt x="157295" y="364489"/>
                </a:lnTo>
                <a:lnTo>
                  <a:pt x="179949" y="369569"/>
                </a:lnTo>
                <a:lnTo>
                  <a:pt x="204036" y="375919"/>
                </a:lnTo>
                <a:lnTo>
                  <a:pt x="256449" y="386080"/>
                </a:lnTo>
                <a:lnTo>
                  <a:pt x="314400" y="396239"/>
                </a:lnTo>
                <a:lnTo>
                  <a:pt x="411422" y="411480"/>
                </a:lnTo>
                <a:lnTo>
                  <a:pt x="558937" y="431800"/>
                </a:lnTo>
                <a:lnTo>
                  <a:pt x="598947" y="435609"/>
                </a:lnTo>
                <a:lnTo>
                  <a:pt x="682609" y="445769"/>
                </a:lnTo>
                <a:lnTo>
                  <a:pt x="726227" y="449580"/>
                </a:lnTo>
                <a:lnTo>
                  <a:pt x="771016" y="454659"/>
                </a:lnTo>
                <a:lnTo>
                  <a:pt x="816957" y="458469"/>
                </a:lnTo>
                <a:lnTo>
                  <a:pt x="864036" y="463550"/>
                </a:lnTo>
                <a:lnTo>
                  <a:pt x="912234" y="467359"/>
                </a:lnTo>
                <a:lnTo>
                  <a:pt x="961537" y="472439"/>
                </a:lnTo>
                <a:lnTo>
                  <a:pt x="1452198" y="506730"/>
                </a:lnTo>
                <a:lnTo>
                  <a:pt x="1511629" y="509269"/>
                </a:lnTo>
                <a:lnTo>
                  <a:pt x="1633239" y="516889"/>
                </a:lnTo>
                <a:lnTo>
                  <a:pt x="1758405" y="521969"/>
                </a:lnTo>
                <a:lnTo>
                  <a:pt x="1822280" y="525780"/>
                </a:lnTo>
                <a:lnTo>
                  <a:pt x="2362104" y="546100"/>
                </a:lnTo>
                <a:lnTo>
                  <a:pt x="2432937" y="547369"/>
                </a:lnTo>
                <a:lnTo>
                  <a:pt x="2576658" y="552450"/>
                </a:lnTo>
                <a:lnTo>
                  <a:pt x="2723010" y="554989"/>
                </a:lnTo>
                <a:lnTo>
                  <a:pt x="2797130" y="557530"/>
                </a:lnTo>
                <a:lnTo>
                  <a:pt x="3099526" y="562609"/>
                </a:lnTo>
                <a:lnTo>
                  <a:pt x="4520473" y="562609"/>
                </a:lnTo>
                <a:lnTo>
                  <a:pt x="4822869" y="557530"/>
                </a:lnTo>
                <a:lnTo>
                  <a:pt x="4896989" y="554989"/>
                </a:lnTo>
                <a:lnTo>
                  <a:pt x="5043341" y="552450"/>
                </a:lnTo>
                <a:lnTo>
                  <a:pt x="5187062" y="547369"/>
                </a:lnTo>
                <a:lnTo>
                  <a:pt x="5257895" y="546100"/>
                </a:lnTo>
                <a:lnTo>
                  <a:pt x="5797719" y="525780"/>
                </a:lnTo>
                <a:lnTo>
                  <a:pt x="5861594" y="521969"/>
                </a:lnTo>
                <a:lnTo>
                  <a:pt x="5986760" y="516889"/>
                </a:lnTo>
                <a:lnTo>
                  <a:pt x="6108370" y="509269"/>
                </a:lnTo>
                <a:lnTo>
                  <a:pt x="6167801" y="506730"/>
                </a:lnTo>
                <a:lnTo>
                  <a:pt x="6658462" y="472439"/>
                </a:lnTo>
                <a:lnTo>
                  <a:pt x="6707765" y="467359"/>
                </a:lnTo>
                <a:lnTo>
                  <a:pt x="6755963" y="463550"/>
                </a:lnTo>
                <a:lnTo>
                  <a:pt x="6803042" y="458469"/>
                </a:lnTo>
                <a:lnTo>
                  <a:pt x="6848983" y="454659"/>
                </a:lnTo>
                <a:lnTo>
                  <a:pt x="6893772" y="449580"/>
                </a:lnTo>
                <a:lnTo>
                  <a:pt x="6937390" y="445769"/>
                </a:lnTo>
                <a:lnTo>
                  <a:pt x="7021052" y="435609"/>
                </a:lnTo>
                <a:lnTo>
                  <a:pt x="7061062" y="431800"/>
                </a:lnTo>
                <a:lnTo>
                  <a:pt x="7208577" y="411480"/>
                </a:lnTo>
                <a:lnTo>
                  <a:pt x="7305599" y="396239"/>
                </a:lnTo>
                <a:lnTo>
                  <a:pt x="7363550" y="386080"/>
                </a:lnTo>
                <a:lnTo>
                  <a:pt x="7415963" y="375919"/>
                </a:lnTo>
                <a:lnTo>
                  <a:pt x="7440050" y="369569"/>
                </a:lnTo>
                <a:lnTo>
                  <a:pt x="7462704" y="364489"/>
                </a:lnTo>
                <a:lnTo>
                  <a:pt x="7483907" y="359409"/>
                </a:lnTo>
                <a:lnTo>
                  <a:pt x="7503642" y="353059"/>
                </a:lnTo>
                <a:lnTo>
                  <a:pt x="7521894" y="347980"/>
                </a:lnTo>
                <a:lnTo>
                  <a:pt x="7538645" y="341630"/>
                </a:lnTo>
                <a:lnTo>
                  <a:pt x="7553879" y="336550"/>
                </a:lnTo>
                <a:lnTo>
                  <a:pt x="7567580" y="330200"/>
                </a:lnTo>
                <a:lnTo>
                  <a:pt x="7579731" y="325119"/>
                </a:lnTo>
                <a:lnTo>
                  <a:pt x="7590315" y="318769"/>
                </a:lnTo>
                <a:lnTo>
                  <a:pt x="7599316" y="313689"/>
                </a:lnTo>
                <a:lnTo>
                  <a:pt x="7620000" y="283209"/>
                </a:lnTo>
                <a:lnTo>
                  <a:pt x="7619161" y="278130"/>
                </a:lnTo>
                <a:lnTo>
                  <a:pt x="7590315" y="247650"/>
                </a:lnTo>
                <a:lnTo>
                  <a:pt x="7579731" y="242569"/>
                </a:lnTo>
                <a:lnTo>
                  <a:pt x="7567580" y="236219"/>
                </a:lnTo>
                <a:lnTo>
                  <a:pt x="7553879" y="231139"/>
                </a:lnTo>
                <a:lnTo>
                  <a:pt x="7538645" y="224789"/>
                </a:lnTo>
                <a:lnTo>
                  <a:pt x="7521894" y="219709"/>
                </a:lnTo>
                <a:lnTo>
                  <a:pt x="7503642" y="213359"/>
                </a:lnTo>
                <a:lnTo>
                  <a:pt x="7483907" y="208280"/>
                </a:lnTo>
                <a:lnTo>
                  <a:pt x="7462704" y="203200"/>
                </a:lnTo>
                <a:lnTo>
                  <a:pt x="7440050" y="196850"/>
                </a:lnTo>
                <a:lnTo>
                  <a:pt x="7415963" y="191769"/>
                </a:lnTo>
                <a:lnTo>
                  <a:pt x="7390457" y="186689"/>
                </a:lnTo>
                <a:lnTo>
                  <a:pt x="7363550" y="181609"/>
                </a:lnTo>
                <a:lnTo>
                  <a:pt x="7335259" y="175259"/>
                </a:lnTo>
                <a:lnTo>
                  <a:pt x="7274588" y="165100"/>
                </a:lnTo>
                <a:lnTo>
                  <a:pt x="7173610" y="149860"/>
                </a:lnTo>
                <a:lnTo>
                  <a:pt x="7137357" y="144779"/>
                </a:lnTo>
                <a:lnTo>
                  <a:pt x="7099836" y="140969"/>
                </a:lnTo>
                <a:lnTo>
                  <a:pt x="6979823" y="125729"/>
                </a:lnTo>
                <a:lnTo>
                  <a:pt x="6937390" y="121919"/>
                </a:lnTo>
                <a:lnTo>
                  <a:pt x="6893772" y="116839"/>
                </a:lnTo>
                <a:lnTo>
                  <a:pt x="6848983" y="113029"/>
                </a:lnTo>
                <a:lnTo>
                  <a:pt x="6803042" y="107950"/>
                </a:lnTo>
                <a:lnTo>
                  <a:pt x="6755963" y="104139"/>
                </a:lnTo>
                <a:lnTo>
                  <a:pt x="6707765" y="99060"/>
                </a:lnTo>
                <a:lnTo>
                  <a:pt x="6556613" y="87629"/>
                </a:lnTo>
                <a:lnTo>
                  <a:pt x="6504098" y="82550"/>
                </a:lnTo>
                <a:lnTo>
                  <a:pt x="6340395" y="71119"/>
                </a:lnTo>
                <a:lnTo>
                  <a:pt x="6283830" y="68579"/>
                </a:lnTo>
                <a:lnTo>
                  <a:pt x="6108370" y="57150"/>
                </a:lnTo>
                <a:lnTo>
                  <a:pt x="6048018" y="54610"/>
                </a:lnTo>
                <a:lnTo>
                  <a:pt x="5986760" y="50800"/>
                </a:lnTo>
                <a:lnTo>
                  <a:pt x="5924613" y="48260"/>
                </a:lnTo>
                <a:lnTo>
                  <a:pt x="5861594" y="44450"/>
                </a:lnTo>
                <a:lnTo>
                  <a:pt x="5733005" y="39369"/>
                </a:lnTo>
                <a:lnTo>
                  <a:pt x="5667468" y="35560"/>
                </a:lnTo>
                <a:lnTo>
                  <a:pt x="5397424" y="25400"/>
                </a:lnTo>
                <a:lnTo>
                  <a:pt x="5328022" y="24129"/>
                </a:lnTo>
                <a:lnTo>
                  <a:pt x="5187062" y="19050"/>
                </a:lnTo>
                <a:lnTo>
                  <a:pt x="5115538" y="17779"/>
                </a:lnTo>
                <a:lnTo>
                  <a:pt x="5043341" y="15239"/>
                </a:lnTo>
                <a:lnTo>
                  <a:pt x="4970485" y="13969"/>
                </a:lnTo>
                <a:lnTo>
                  <a:pt x="4896989" y="11429"/>
                </a:lnTo>
                <a:lnTo>
                  <a:pt x="4365958" y="2539"/>
                </a:lnTo>
                <a:close/>
              </a:path>
              <a:path w="7620000" h="566420">
                <a:moveTo>
                  <a:pt x="4209408" y="1269"/>
                </a:moveTo>
                <a:lnTo>
                  <a:pt x="3410591" y="1269"/>
                </a:lnTo>
                <a:lnTo>
                  <a:pt x="3332070" y="2539"/>
                </a:lnTo>
                <a:lnTo>
                  <a:pt x="4287929" y="2539"/>
                </a:lnTo>
                <a:lnTo>
                  <a:pt x="4209408" y="1269"/>
                </a:lnTo>
                <a:close/>
              </a:path>
              <a:path w="7620000" h="566420">
                <a:moveTo>
                  <a:pt x="3971058" y="0"/>
                </a:moveTo>
                <a:lnTo>
                  <a:pt x="3648941" y="0"/>
                </a:lnTo>
                <a:lnTo>
                  <a:pt x="3569043" y="1269"/>
                </a:lnTo>
                <a:lnTo>
                  <a:pt x="4050956" y="1269"/>
                </a:lnTo>
                <a:lnTo>
                  <a:pt x="3971058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" y="4183379"/>
            <a:ext cx="7620000" cy="567055"/>
          </a:xfrm>
          <a:custGeom>
            <a:avLst/>
            <a:gdLst/>
            <a:ahLst/>
            <a:cxnLst/>
            <a:rect l="l" t="t" r="r" b="b"/>
            <a:pathLst>
              <a:path w="7620000" h="567054">
                <a:moveTo>
                  <a:pt x="0" y="283464"/>
                </a:moveTo>
                <a:lnTo>
                  <a:pt x="29684" y="247899"/>
                </a:lnTo>
                <a:lnTo>
                  <a:pt x="66120" y="230595"/>
                </a:lnTo>
                <a:lnTo>
                  <a:pt x="116357" y="213655"/>
                </a:lnTo>
                <a:lnTo>
                  <a:pt x="157295" y="202579"/>
                </a:lnTo>
                <a:lnTo>
                  <a:pt x="204036" y="191690"/>
                </a:lnTo>
                <a:lnTo>
                  <a:pt x="256449" y="180996"/>
                </a:lnTo>
                <a:lnTo>
                  <a:pt x="314400" y="170508"/>
                </a:lnTo>
                <a:lnTo>
                  <a:pt x="377757" y="160236"/>
                </a:lnTo>
                <a:lnTo>
                  <a:pt x="446389" y="150189"/>
                </a:lnTo>
                <a:lnTo>
                  <a:pt x="520163" y="140377"/>
                </a:lnTo>
                <a:lnTo>
                  <a:pt x="558937" y="135562"/>
                </a:lnTo>
                <a:lnTo>
                  <a:pt x="598947" y="130810"/>
                </a:lnTo>
                <a:lnTo>
                  <a:pt x="640176" y="126121"/>
                </a:lnTo>
                <a:lnTo>
                  <a:pt x="682609" y="121498"/>
                </a:lnTo>
                <a:lnTo>
                  <a:pt x="726227" y="116940"/>
                </a:lnTo>
                <a:lnTo>
                  <a:pt x="771016" y="112450"/>
                </a:lnTo>
                <a:lnTo>
                  <a:pt x="816957" y="108029"/>
                </a:lnTo>
                <a:lnTo>
                  <a:pt x="864036" y="103677"/>
                </a:lnTo>
                <a:lnTo>
                  <a:pt x="912234" y="99397"/>
                </a:lnTo>
                <a:lnTo>
                  <a:pt x="961537" y="95188"/>
                </a:lnTo>
                <a:lnTo>
                  <a:pt x="1011926" y="91054"/>
                </a:lnTo>
                <a:lnTo>
                  <a:pt x="1063386" y="86994"/>
                </a:lnTo>
                <a:lnTo>
                  <a:pt x="1115901" y="83010"/>
                </a:lnTo>
                <a:lnTo>
                  <a:pt x="1169453" y="79103"/>
                </a:lnTo>
                <a:lnTo>
                  <a:pt x="1224026" y="75275"/>
                </a:lnTo>
                <a:lnTo>
                  <a:pt x="1279604" y="71526"/>
                </a:lnTo>
                <a:lnTo>
                  <a:pt x="1336169" y="67859"/>
                </a:lnTo>
                <a:lnTo>
                  <a:pt x="1393706" y="64273"/>
                </a:lnTo>
                <a:lnTo>
                  <a:pt x="1452198" y="60771"/>
                </a:lnTo>
                <a:lnTo>
                  <a:pt x="1511629" y="57353"/>
                </a:lnTo>
                <a:lnTo>
                  <a:pt x="1571981" y="54021"/>
                </a:lnTo>
                <a:lnTo>
                  <a:pt x="1633239" y="50776"/>
                </a:lnTo>
                <a:lnTo>
                  <a:pt x="1695386" y="47620"/>
                </a:lnTo>
                <a:lnTo>
                  <a:pt x="1758405" y="44553"/>
                </a:lnTo>
                <a:lnTo>
                  <a:pt x="1822280" y="41577"/>
                </a:lnTo>
                <a:lnTo>
                  <a:pt x="1886994" y="38692"/>
                </a:lnTo>
                <a:lnTo>
                  <a:pt x="1952531" y="35901"/>
                </a:lnTo>
                <a:lnTo>
                  <a:pt x="2018874" y="33204"/>
                </a:lnTo>
                <a:lnTo>
                  <a:pt x="2086006" y="30603"/>
                </a:lnTo>
                <a:lnTo>
                  <a:pt x="2153912" y="28099"/>
                </a:lnTo>
                <a:lnTo>
                  <a:pt x="2222575" y="25693"/>
                </a:lnTo>
                <a:lnTo>
                  <a:pt x="2291977" y="23386"/>
                </a:lnTo>
                <a:lnTo>
                  <a:pt x="2362104" y="21180"/>
                </a:lnTo>
                <a:lnTo>
                  <a:pt x="2432937" y="19075"/>
                </a:lnTo>
                <a:lnTo>
                  <a:pt x="2504461" y="17074"/>
                </a:lnTo>
                <a:lnTo>
                  <a:pt x="2576658" y="15176"/>
                </a:lnTo>
                <a:lnTo>
                  <a:pt x="2649514" y="13385"/>
                </a:lnTo>
                <a:lnTo>
                  <a:pt x="2723010" y="11700"/>
                </a:lnTo>
                <a:lnTo>
                  <a:pt x="2797130" y="10122"/>
                </a:lnTo>
                <a:lnTo>
                  <a:pt x="2871859" y="8654"/>
                </a:lnTo>
                <a:lnTo>
                  <a:pt x="2947179" y="7297"/>
                </a:lnTo>
                <a:lnTo>
                  <a:pt x="3023073" y="6051"/>
                </a:lnTo>
                <a:lnTo>
                  <a:pt x="3099526" y="4918"/>
                </a:lnTo>
                <a:lnTo>
                  <a:pt x="3176521" y="3899"/>
                </a:lnTo>
                <a:lnTo>
                  <a:pt x="3254041" y="2995"/>
                </a:lnTo>
                <a:lnTo>
                  <a:pt x="3332070" y="2207"/>
                </a:lnTo>
                <a:lnTo>
                  <a:pt x="3410591" y="1538"/>
                </a:lnTo>
                <a:lnTo>
                  <a:pt x="3489587" y="987"/>
                </a:lnTo>
                <a:lnTo>
                  <a:pt x="3569043" y="557"/>
                </a:lnTo>
                <a:lnTo>
                  <a:pt x="3648941" y="248"/>
                </a:lnTo>
                <a:lnTo>
                  <a:pt x="3729266" y="62"/>
                </a:lnTo>
                <a:lnTo>
                  <a:pt x="3810000" y="0"/>
                </a:lnTo>
                <a:lnTo>
                  <a:pt x="3890733" y="62"/>
                </a:lnTo>
                <a:lnTo>
                  <a:pt x="3971058" y="248"/>
                </a:lnTo>
                <a:lnTo>
                  <a:pt x="4050956" y="557"/>
                </a:lnTo>
                <a:lnTo>
                  <a:pt x="4130412" y="987"/>
                </a:lnTo>
                <a:lnTo>
                  <a:pt x="4209408" y="1538"/>
                </a:lnTo>
                <a:lnTo>
                  <a:pt x="4287929" y="2207"/>
                </a:lnTo>
                <a:lnTo>
                  <a:pt x="4365958" y="2995"/>
                </a:lnTo>
                <a:lnTo>
                  <a:pt x="4443478" y="3899"/>
                </a:lnTo>
                <a:lnTo>
                  <a:pt x="4520473" y="4918"/>
                </a:lnTo>
                <a:lnTo>
                  <a:pt x="4596926" y="6051"/>
                </a:lnTo>
                <a:lnTo>
                  <a:pt x="4672820" y="7297"/>
                </a:lnTo>
                <a:lnTo>
                  <a:pt x="4748140" y="8654"/>
                </a:lnTo>
                <a:lnTo>
                  <a:pt x="4822869" y="10122"/>
                </a:lnTo>
                <a:lnTo>
                  <a:pt x="4896989" y="11700"/>
                </a:lnTo>
                <a:lnTo>
                  <a:pt x="4970485" y="13385"/>
                </a:lnTo>
                <a:lnTo>
                  <a:pt x="5043341" y="15176"/>
                </a:lnTo>
                <a:lnTo>
                  <a:pt x="5115538" y="17074"/>
                </a:lnTo>
                <a:lnTo>
                  <a:pt x="5187062" y="19075"/>
                </a:lnTo>
                <a:lnTo>
                  <a:pt x="5257895" y="21180"/>
                </a:lnTo>
                <a:lnTo>
                  <a:pt x="5328022" y="23386"/>
                </a:lnTo>
                <a:lnTo>
                  <a:pt x="5397424" y="25693"/>
                </a:lnTo>
                <a:lnTo>
                  <a:pt x="5466087" y="28099"/>
                </a:lnTo>
                <a:lnTo>
                  <a:pt x="5533993" y="30603"/>
                </a:lnTo>
                <a:lnTo>
                  <a:pt x="5601125" y="33204"/>
                </a:lnTo>
                <a:lnTo>
                  <a:pt x="5667468" y="35901"/>
                </a:lnTo>
                <a:lnTo>
                  <a:pt x="5733005" y="38692"/>
                </a:lnTo>
                <a:lnTo>
                  <a:pt x="5797719" y="41577"/>
                </a:lnTo>
                <a:lnTo>
                  <a:pt x="5861594" y="44553"/>
                </a:lnTo>
                <a:lnTo>
                  <a:pt x="5924613" y="47620"/>
                </a:lnTo>
                <a:lnTo>
                  <a:pt x="5986760" y="50776"/>
                </a:lnTo>
                <a:lnTo>
                  <a:pt x="6048018" y="54021"/>
                </a:lnTo>
                <a:lnTo>
                  <a:pt x="6108370" y="57353"/>
                </a:lnTo>
                <a:lnTo>
                  <a:pt x="6167801" y="60771"/>
                </a:lnTo>
                <a:lnTo>
                  <a:pt x="6226293" y="64273"/>
                </a:lnTo>
                <a:lnTo>
                  <a:pt x="6283830" y="67859"/>
                </a:lnTo>
                <a:lnTo>
                  <a:pt x="6340395" y="71526"/>
                </a:lnTo>
                <a:lnTo>
                  <a:pt x="6395973" y="75275"/>
                </a:lnTo>
                <a:lnTo>
                  <a:pt x="6450546" y="79103"/>
                </a:lnTo>
                <a:lnTo>
                  <a:pt x="6504098" y="83010"/>
                </a:lnTo>
                <a:lnTo>
                  <a:pt x="6556613" y="86994"/>
                </a:lnTo>
                <a:lnTo>
                  <a:pt x="6608073" y="91054"/>
                </a:lnTo>
                <a:lnTo>
                  <a:pt x="6658462" y="95188"/>
                </a:lnTo>
                <a:lnTo>
                  <a:pt x="6707765" y="99397"/>
                </a:lnTo>
                <a:lnTo>
                  <a:pt x="6755963" y="103677"/>
                </a:lnTo>
                <a:lnTo>
                  <a:pt x="6803042" y="108029"/>
                </a:lnTo>
                <a:lnTo>
                  <a:pt x="6848983" y="112450"/>
                </a:lnTo>
                <a:lnTo>
                  <a:pt x="6893772" y="116940"/>
                </a:lnTo>
                <a:lnTo>
                  <a:pt x="6937390" y="121498"/>
                </a:lnTo>
                <a:lnTo>
                  <a:pt x="6979823" y="126121"/>
                </a:lnTo>
                <a:lnTo>
                  <a:pt x="7021052" y="130810"/>
                </a:lnTo>
                <a:lnTo>
                  <a:pt x="7061062" y="135562"/>
                </a:lnTo>
                <a:lnTo>
                  <a:pt x="7099836" y="140377"/>
                </a:lnTo>
                <a:lnTo>
                  <a:pt x="7173610" y="150189"/>
                </a:lnTo>
                <a:lnTo>
                  <a:pt x="7242242" y="160236"/>
                </a:lnTo>
                <a:lnTo>
                  <a:pt x="7305599" y="170508"/>
                </a:lnTo>
                <a:lnTo>
                  <a:pt x="7363550" y="180996"/>
                </a:lnTo>
                <a:lnTo>
                  <a:pt x="7415963" y="191690"/>
                </a:lnTo>
                <a:lnTo>
                  <a:pt x="7462704" y="202579"/>
                </a:lnTo>
                <a:lnTo>
                  <a:pt x="7503642" y="213655"/>
                </a:lnTo>
                <a:lnTo>
                  <a:pt x="7553879" y="230595"/>
                </a:lnTo>
                <a:lnTo>
                  <a:pt x="7590315" y="247899"/>
                </a:lnTo>
                <a:lnTo>
                  <a:pt x="7619161" y="277456"/>
                </a:lnTo>
                <a:lnTo>
                  <a:pt x="7620000" y="283464"/>
                </a:lnTo>
                <a:lnTo>
                  <a:pt x="7619161" y="289471"/>
                </a:lnTo>
                <a:lnTo>
                  <a:pt x="7590315" y="319028"/>
                </a:lnTo>
                <a:lnTo>
                  <a:pt x="7553879" y="336332"/>
                </a:lnTo>
                <a:lnTo>
                  <a:pt x="7503642" y="353272"/>
                </a:lnTo>
                <a:lnTo>
                  <a:pt x="7462704" y="364348"/>
                </a:lnTo>
                <a:lnTo>
                  <a:pt x="7415963" y="375237"/>
                </a:lnTo>
                <a:lnTo>
                  <a:pt x="7363550" y="385931"/>
                </a:lnTo>
                <a:lnTo>
                  <a:pt x="7305599" y="396419"/>
                </a:lnTo>
                <a:lnTo>
                  <a:pt x="7242242" y="406691"/>
                </a:lnTo>
                <a:lnTo>
                  <a:pt x="7173610" y="416738"/>
                </a:lnTo>
                <a:lnTo>
                  <a:pt x="7099836" y="426550"/>
                </a:lnTo>
                <a:lnTo>
                  <a:pt x="7061062" y="431365"/>
                </a:lnTo>
                <a:lnTo>
                  <a:pt x="7021052" y="436117"/>
                </a:lnTo>
                <a:lnTo>
                  <a:pt x="6979823" y="440806"/>
                </a:lnTo>
                <a:lnTo>
                  <a:pt x="6937390" y="445429"/>
                </a:lnTo>
                <a:lnTo>
                  <a:pt x="6893772" y="449987"/>
                </a:lnTo>
                <a:lnTo>
                  <a:pt x="6848983" y="454477"/>
                </a:lnTo>
                <a:lnTo>
                  <a:pt x="6803042" y="458898"/>
                </a:lnTo>
                <a:lnTo>
                  <a:pt x="6755963" y="463250"/>
                </a:lnTo>
                <a:lnTo>
                  <a:pt x="6707765" y="467530"/>
                </a:lnTo>
                <a:lnTo>
                  <a:pt x="6658462" y="471739"/>
                </a:lnTo>
                <a:lnTo>
                  <a:pt x="6608073" y="475873"/>
                </a:lnTo>
                <a:lnTo>
                  <a:pt x="6556613" y="479933"/>
                </a:lnTo>
                <a:lnTo>
                  <a:pt x="6504098" y="483917"/>
                </a:lnTo>
                <a:lnTo>
                  <a:pt x="6450546" y="487824"/>
                </a:lnTo>
                <a:lnTo>
                  <a:pt x="6395973" y="491652"/>
                </a:lnTo>
                <a:lnTo>
                  <a:pt x="6340395" y="495401"/>
                </a:lnTo>
                <a:lnTo>
                  <a:pt x="6283830" y="499068"/>
                </a:lnTo>
                <a:lnTo>
                  <a:pt x="6226293" y="502654"/>
                </a:lnTo>
                <a:lnTo>
                  <a:pt x="6167801" y="506156"/>
                </a:lnTo>
                <a:lnTo>
                  <a:pt x="6108370" y="509574"/>
                </a:lnTo>
                <a:lnTo>
                  <a:pt x="6048018" y="512906"/>
                </a:lnTo>
                <a:lnTo>
                  <a:pt x="5986760" y="516151"/>
                </a:lnTo>
                <a:lnTo>
                  <a:pt x="5924613" y="519307"/>
                </a:lnTo>
                <a:lnTo>
                  <a:pt x="5861594" y="522374"/>
                </a:lnTo>
                <a:lnTo>
                  <a:pt x="5797719" y="525350"/>
                </a:lnTo>
                <a:lnTo>
                  <a:pt x="5733005" y="528235"/>
                </a:lnTo>
                <a:lnTo>
                  <a:pt x="5667468" y="531026"/>
                </a:lnTo>
                <a:lnTo>
                  <a:pt x="5601125" y="533723"/>
                </a:lnTo>
                <a:lnTo>
                  <a:pt x="5533993" y="536324"/>
                </a:lnTo>
                <a:lnTo>
                  <a:pt x="5466087" y="538828"/>
                </a:lnTo>
                <a:lnTo>
                  <a:pt x="5397424" y="541234"/>
                </a:lnTo>
                <a:lnTo>
                  <a:pt x="5328022" y="543541"/>
                </a:lnTo>
                <a:lnTo>
                  <a:pt x="5257895" y="545747"/>
                </a:lnTo>
                <a:lnTo>
                  <a:pt x="5187062" y="547852"/>
                </a:lnTo>
                <a:lnTo>
                  <a:pt x="5115538" y="549853"/>
                </a:lnTo>
                <a:lnTo>
                  <a:pt x="5043341" y="551751"/>
                </a:lnTo>
                <a:lnTo>
                  <a:pt x="4970485" y="553542"/>
                </a:lnTo>
                <a:lnTo>
                  <a:pt x="4896989" y="555227"/>
                </a:lnTo>
                <a:lnTo>
                  <a:pt x="4822869" y="556805"/>
                </a:lnTo>
                <a:lnTo>
                  <a:pt x="4748140" y="558273"/>
                </a:lnTo>
                <a:lnTo>
                  <a:pt x="4672820" y="559630"/>
                </a:lnTo>
                <a:lnTo>
                  <a:pt x="4596926" y="560876"/>
                </a:lnTo>
                <a:lnTo>
                  <a:pt x="4520473" y="562009"/>
                </a:lnTo>
                <a:lnTo>
                  <a:pt x="4443478" y="563028"/>
                </a:lnTo>
                <a:lnTo>
                  <a:pt x="4365958" y="563932"/>
                </a:lnTo>
                <a:lnTo>
                  <a:pt x="4287929" y="564720"/>
                </a:lnTo>
                <a:lnTo>
                  <a:pt x="4209408" y="565389"/>
                </a:lnTo>
                <a:lnTo>
                  <a:pt x="4130412" y="565940"/>
                </a:lnTo>
                <a:lnTo>
                  <a:pt x="4050956" y="566370"/>
                </a:lnTo>
                <a:lnTo>
                  <a:pt x="3971058" y="566679"/>
                </a:lnTo>
                <a:lnTo>
                  <a:pt x="3890733" y="566865"/>
                </a:lnTo>
                <a:lnTo>
                  <a:pt x="3810000" y="566928"/>
                </a:lnTo>
                <a:lnTo>
                  <a:pt x="3729266" y="566865"/>
                </a:lnTo>
                <a:lnTo>
                  <a:pt x="3648941" y="566679"/>
                </a:lnTo>
                <a:lnTo>
                  <a:pt x="3569043" y="566370"/>
                </a:lnTo>
                <a:lnTo>
                  <a:pt x="3489587" y="565940"/>
                </a:lnTo>
                <a:lnTo>
                  <a:pt x="3410591" y="565389"/>
                </a:lnTo>
                <a:lnTo>
                  <a:pt x="3332070" y="564720"/>
                </a:lnTo>
                <a:lnTo>
                  <a:pt x="3254041" y="563932"/>
                </a:lnTo>
                <a:lnTo>
                  <a:pt x="3176521" y="563028"/>
                </a:lnTo>
                <a:lnTo>
                  <a:pt x="3099526" y="562009"/>
                </a:lnTo>
                <a:lnTo>
                  <a:pt x="3023073" y="560876"/>
                </a:lnTo>
                <a:lnTo>
                  <a:pt x="2947179" y="559630"/>
                </a:lnTo>
                <a:lnTo>
                  <a:pt x="2871859" y="558273"/>
                </a:lnTo>
                <a:lnTo>
                  <a:pt x="2797130" y="556805"/>
                </a:lnTo>
                <a:lnTo>
                  <a:pt x="2723010" y="555227"/>
                </a:lnTo>
                <a:lnTo>
                  <a:pt x="2649514" y="553542"/>
                </a:lnTo>
                <a:lnTo>
                  <a:pt x="2576658" y="551751"/>
                </a:lnTo>
                <a:lnTo>
                  <a:pt x="2504461" y="549853"/>
                </a:lnTo>
                <a:lnTo>
                  <a:pt x="2432937" y="547852"/>
                </a:lnTo>
                <a:lnTo>
                  <a:pt x="2362104" y="545747"/>
                </a:lnTo>
                <a:lnTo>
                  <a:pt x="2291977" y="543541"/>
                </a:lnTo>
                <a:lnTo>
                  <a:pt x="2222575" y="541234"/>
                </a:lnTo>
                <a:lnTo>
                  <a:pt x="2153912" y="538828"/>
                </a:lnTo>
                <a:lnTo>
                  <a:pt x="2086006" y="536324"/>
                </a:lnTo>
                <a:lnTo>
                  <a:pt x="2018874" y="533723"/>
                </a:lnTo>
                <a:lnTo>
                  <a:pt x="1952531" y="531026"/>
                </a:lnTo>
                <a:lnTo>
                  <a:pt x="1886994" y="528235"/>
                </a:lnTo>
                <a:lnTo>
                  <a:pt x="1822280" y="525350"/>
                </a:lnTo>
                <a:lnTo>
                  <a:pt x="1758405" y="522374"/>
                </a:lnTo>
                <a:lnTo>
                  <a:pt x="1695386" y="519307"/>
                </a:lnTo>
                <a:lnTo>
                  <a:pt x="1633239" y="516151"/>
                </a:lnTo>
                <a:lnTo>
                  <a:pt x="1571981" y="512906"/>
                </a:lnTo>
                <a:lnTo>
                  <a:pt x="1511629" y="509574"/>
                </a:lnTo>
                <a:lnTo>
                  <a:pt x="1452198" y="506156"/>
                </a:lnTo>
                <a:lnTo>
                  <a:pt x="1393706" y="502654"/>
                </a:lnTo>
                <a:lnTo>
                  <a:pt x="1336169" y="499068"/>
                </a:lnTo>
                <a:lnTo>
                  <a:pt x="1279604" y="495401"/>
                </a:lnTo>
                <a:lnTo>
                  <a:pt x="1224026" y="491652"/>
                </a:lnTo>
                <a:lnTo>
                  <a:pt x="1169453" y="487824"/>
                </a:lnTo>
                <a:lnTo>
                  <a:pt x="1115901" y="483917"/>
                </a:lnTo>
                <a:lnTo>
                  <a:pt x="1063386" y="479933"/>
                </a:lnTo>
                <a:lnTo>
                  <a:pt x="1011926" y="475873"/>
                </a:lnTo>
                <a:lnTo>
                  <a:pt x="961537" y="471739"/>
                </a:lnTo>
                <a:lnTo>
                  <a:pt x="912234" y="467530"/>
                </a:lnTo>
                <a:lnTo>
                  <a:pt x="864036" y="463250"/>
                </a:lnTo>
                <a:lnTo>
                  <a:pt x="816957" y="458898"/>
                </a:lnTo>
                <a:lnTo>
                  <a:pt x="771016" y="454477"/>
                </a:lnTo>
                <a:lnTo>
                  <a:pt x="726227" y="449987"/>
                </a:lnTo>
                <a:lnTo>
                  <a:pt x="682609" y="445429"/>
                </a:lnTo>
                <a:lnTo>
                  <a:pt x="640176" y="440806"/>
                </a:lnTo>
                <a:lnTo>
                  <a:pt x="598947" y="436117"/>
                </a:lnTo>
                <a:lnTo>
                  <a:pt x="558937" y="431365"/>
                </a:lnTo>
                <a:lnTo>
                  <a:pt x="520163" y="426550"/>
                </a:lnTo>
                <a:lnTo>
                  <a:pt x="446389" y="416738"/>
                </a:lnTo>
                <a:lnTo>
                  <a:pt x="377757" y="406691"/>
                </a:lnTo>
                <a:lnTo>
                  <a:pt x="314400" y="396419"/>
                </a:lnTo>
                <a:lnTo>
                  <a:pt x="256449" y="385931"/>
                </a:lnTo>
                <a:lnTo>
                  <a:pt x="204036" y="375237"/>
                </a:lnTo>
                <a:lnTo>
                  <a:pt x="157295" y="364348"/>
                </a:lnTo>
                <a:lnTo>
                  <a:pt x="116357" y="353272"/>
                </a:lnTo>
                <a:lnTo>
                  <a:pt x="66120" y="336332"/>
                </a:lnTo>
                <a:lnTo>
                  <a:pt x="29684" y="319028"/>
                </a:lnTo>
                <a:lnTo>
                  <a:pt x="838" y="289471"/>
                </a:lnTo>
                <a:lnTo>
                  <a:pt x="0" y="28346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6660" y="5119192"/>
            <a:ext cx="2788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Start by saying thanks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848FB6-B651-BB42-BB49-121F50655A8B}"/>
              </a:ext>
            </a:extLst>
          </p:cNvPr>
          <p:cNvSpPr/>
          <p:nvPr/>
        </p:nvSpPr>
        <p:spPr>
          <a:xfrm>
            <a:off x="-256190" y="495853"/>
            <a:ext cx="8333390" cy="3687400"/>
          </a:xfrm>
          <a:prstGeom prst="ellipse">
            <a:avLst/>
          </a:prstGeom>
          <a:solidFill>
            <a:schemeClr val="accent2">
              <a:alpha val="3098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AA63C7F-44DE-2E49-BD3C-E76D93C372CD}"/>
              </a:ext>
            </a:extLst>
          </p:cNvPr>
          <p:cNvSpPr txBox="1"/>
          <p:nvPr/>
        </p:nvSpPr>
        <p:spPr>
          <a:xfrm>
            <a:off x="8540517" y="1219200"/>
            <a:ext cx="27885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Most reviews will start with some general comments.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869" y="450793"/>
            <a:ext cx="6907744" cy="4354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039" y="1753870"/>
            <a:ext cx="39020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IF THE REFEREE IS RIGHT AND YOU CAN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SOLVE THE PROBLEM: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Thank him/her for finding the problem</a:t>
            </a:r>
          </a:p>
          <a:p>
            <a:pPr marL="299085" marR="194310" indent="-287020" algn="just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Try to address it in the best way you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can, indicating in the letter what you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4" name="object 4"/>
          <p:cNvSpPr/>
          <p:nvPr/>
        </p:nvSpPr>
        <p:spPr>
          <a:xfrm>
            <a:off x="643127" y="1818132"/>
            <a:ext cx="2670175" cy="565785"/>
          </a:xfrm>
          <a:custGeom>
            <a:avLst/>
            <a:gdLst/>
            <a:ahLst/>
            <a:cxnLst/>
            <a:rect l="l" t="t" r="r" b="b"/>
            <a:pathLst>
              <a:path w="2670175" h="565785">
                <a:moveTo>
                  <a:pt x="1335023" y="0"/>
                </a:moveTo>
                <a:lnTo>
                  <a:pt x="1261775" y="418"/>
                </a:lnTo>
                <a:lnTo>
                  <a:pt x="1189558" y="1659"/>
                </a:lnTo>
                <a:lnTo>
                  <a:pt x="1118476" y="3701"/>
                </a:lnTo>
                <a:lnTo>
                  <a:pt x="1048630" y="6522"/>
                </a:lnTo>
                <a:lnTo>
                  <a:pt x="980122" y="10101"/>
                </a:lnTo>
                <a:lnTo>
                  <a:pt x="913054" y="14417"/>
                </a:lnTo>
                <a:lnTo>
                  <a:pt x="847526" y="19446"/>
                </a:lnTo>
                <a:lnTo>
                  <a:pt x="783643" y="25169"/>
                </a:lnTo>
                <a:lnTo>
                  <a:pt x="721504" y="31563"/>
                </a:lnTo>
                <a:lnTo>
                  <a:pt x="661212" y="38608"/>
                </a:lnTo>
                <a:lnTo>
                  <a:pt x="602869" y="46280"/>
                </a:lnTo>
                <a:lnTo>
                  <a:pt x="546577" y="54559"/>
                </a:lnTo>
                <a:lnTo>
                  <a:pt x="492436" y="63423"/>
                </a:lnTo>
                <a:lnTo>
                  <a:pt x="440550" y="72850"/>
                </a:lnTo>
                <a:lnTo>
                  <a:pt x="391020" y="82819"/>
                </a:lnTo>
                <a:lnTo>
                  <a:pt x="343947" y="93309"/>
                </a:lnTo>
                <a:lnTo>
                  <a:pt x="299434" y="104297"/>
                </a:lnTo>
                <a:lnTo>
                  <a:pt x="257582" y="115763"/>
                </a:lnTo>
                <a:lnTo>
                  <a:pt x="218494" y="127683"/>
                </a:lnTo>
                <a:lnTo>
                  <a:pt x="182270" y="140038"/>
                </a:lnTo>
                <a:lnTo>
                  <a:pt x="118824" y="165963"/>
                </a:lnTo>
                <a:lnTo>
                  <a:pt x="68060" y="193365"/>
                </a:lnTo>
                <a:lnTo>
                  <a:pt x="30792" y="222070"/>
                </a:lnTo>
                <a:lnTo>
                  <a:pt x="1975" y="267195"/>
                </a:lnTo>
                <a:lnTo>
                  <a:pt x="0" y="282701"/>
                </a:lnTo>
                <a:lnTo>
                  <a:pt x="1975" y="298208"/>
                </a:lnTo>
                <a:lnTo>
                  <a:pt x="30792" y="343333"/>
                </a:lnTo>
                <a:lnTo>
                  <a:pt x="68060" y="372038"/>
                </a:lnTo>
                <a:lnTo>
                  <a:pt x="118824" y="399440"/>
                </a:lnTo>
                <a:lnTo>
                  <a:pt x="182270" y="425365"/>
                </a:lnTo>
                <a:lnTo>
                  <a:pt x="218494" y="437720"/>
                </a:lnTo>
                <a:lnTo>
                  <a:pt x="257582" y="449640"/>
                </a:lnTo>
                <a:lnTo>
                  <a:pt x="299434" y="461106"/>
                </a:lnTo>
                <a:lnTo>
                  <a:pt x="343947" y="472094"/>
                </a:lnTo>
                <a:lnTo>
                  <a:pt x="391020" y="482584"/>
                </a:lnTo>
                <a:lnTo>
                  <a:pt x="440550" y="492553"/>
                </a:lnTo>
                <a:lnTo>
                  <a:pt x="492436" y="501980"/>
                </a:lnTo>
                <a:lnTo>
                  <a:pt x="546577" y="510844"/>
                </a:lnTo>
                <a:lnTo>
                  <a:pt x="602869" y="519123"/>
                </a:lnTo>
                <a:lnTo>
                  <a:pt x="661212" y="526795"/>
                </a:lnTo>
                <a:lnTo>
                  <a:pt x="721504" y="533840"/>
                </a:lnTo>
                <a:lnTo>
                  <a:pt x="783643" y="540234"/>
                </a:lnTo>
                <a:lnTo>
                  <a:pt x="847526" y="545957"/>
                </a:lnTo>
                <a:lnTo>
                  <a:pt x="913054" y="550986"/>
                </a:lnTo>
                <a:lnTo>
                  <a:pt x="980122" y="555302"/>
                </a:lnTo>
                <a:lnTo>
                  <a:pt x="1048630" y="558881"/>
                </a:lnTo>
                <a:lnTo>
                  <a:pt x="1118476" y="561702"/>
                </a:lnTo>
                <a:lnTo>
                  <a:pt x="1189558" y="563744"/>
                </a:lnTo>
                <a:lnTo>
                  <a:pt x="1261775" y="564985"/>
                </a:lnTo>
                <a:lnTo>
                  <a:pt x="1335023" y="565403"/>
                </a:lnTo>
                <a:lnTo>
                  <a:pt x="1408277" y="564985"/>
                </a:lnTo>
                <a:lnTo>
                  <a:pt x="1480498" y="563744"/>
                </a:lnTo>
                <a:lnTo>
                  <a:pt x="1551583" y="561702"/>
                </a:lnTo>
                <a:lnTo>
                  <a:pt x="1621432" y="558881"/>
                </a:lnTo>
                <a:lnTo>
                  <a:pt x="1689943" y="555302"/>
                </a:lnTo>
                <a:lnTo>
                  <a:pt x="1757013" y="550986"/>
                </a:lnTo>
                <a:lnTo>
                  <a:pt x="1822541" y="545957"/>
                </a:lnTo>
                <a:lnTo>
                  <a:pt x="1886426" y="540234"/>
                </a:lnTo>
                <a:lnTo>
                  <a:pt x="1948565" y="533840"/>
                </a:lnTo>
                <a:lnTo>
                  <a:pt x="2008857" y="526795"/>
                </a:lnTo>
                <a:lnTo>
                  <a:pt x="2067200" y="519123"/>
                </a:lnTo>
                <a:lnTo>
                  <a:pt x="2123492" y="510844"/>
                </a:lnTo>
                <a:lnTo>
                  <a:pt x="2177632" y="501980"/>
                </a:lnTo>
                <a:lnTo>
                  <a:pt x="2229517" y="492553"/>
                </a:lnTo>
                <a:lnTo>
                  <a:pt x="2279046" y="482584"/>
                </a:lnTo>
                <a:lnTo>
                  <a:pt x="2326118" y="472094"/>
                </a:lnTo>
                <a:lnTo>
                  <a:pt x="2370629" y="461106"/>
                </a:lnTo>
                <a:lnTo>
                  <a:pt x="2412479" y="449640"/>
                </a:lnTo>
                <a:lnTo>
                  <a:pt x="2451566" y="437720"/>
                </a:lnTo>
                <a:lnTo>
                  <a:pt x="2487788" y="425365"/>
                </a:lnTo>
                <a:lnTo>
                  <a:pt x="2551231" y="399440"/>
                </a:lnTo>
                <a:lnTo>
                  <a:pt x="2601992" y="372038"/>
                </a:lnTo>
                <a:lnTo>
                  <a:pt x="2639258" y="343333"/>
                </a:lnTo>
                <a:lnTo>
                  <a:pt x="2668072" y="298208"/>
                </a:lnTo>
                <a:lnTo>
                  <a:pt x="2670048" y="282701"/>
                </a:lnTo>
                <a:lnTo>
                  <a:pt x="2668072" y="267195"/>
                </a:lnTo>
                <a:lnTo>
                  <a:pt x="2639258" y="222070"/>
                </a:lnTo>
                <a:lnTo>
                  <a:pt x="2601992" y="193365"/>
                </a:lnTo>
                <a:lnTo>
                  <a:pt x="2551231" y="165963"/>
                </a:lnTo>
                <a:lnTo>
                  <a:pt x="2487788" y="140038"/>
                </a:lnTo>
                <a:lnTo>
                  <a:pt x="2451566" y="127683"/>
                </a:lnTo>
                <a:lnTo>
                  <a:pt x="2412479" y="115763"/>
                </a:lnTo>
                <a:lnTo>
                  <a:pt x="2370629" y="104297"/>
                </a:lnTo>
                <a:lnTo>
                  <a:pt x="2326118" y="93309"/>
                </a:lnTo>
                <a:lnTo>
                  <a:pt x="2279046" y="82819"/>
                </a:lnTo>
                <a:lnTo>
                  <a:pt x="2229517" y="72850"/>
                </a:lnTo>
                <a:lnTo>
                  <a:pt x="2177632" y="63423"/>
                </a:lnTo>
                <a:lnTo>
                  <a:pt x="2123492" y="54559"/>
                </a:lnTo>
                <a:lnTo>
                  <a:pt x="2067200" y="46280"/>
                </a:lnTo>
                <a:lnTo>
                  <a:pt x="2008857" y="38608"/>
                </a:lnTo>
                <a:lnTo>
                  <a:pt x="1948565" y="31563"/>
                </a:lnTo>
                <a:lnTo>
                  <a:pt x="1886426" y="25169"/>
                </a:lnTo>
                <a:lnTo>
                  <a:pt x="1822541" y="19446"/>
                </a:lnTo>
                <a:lnTo>
                  <a:pt x="1757013" y="14417"/>
                </a:lnTo>
                <a:lnTo>
                  <a:pt x="1689943" y="10101"/>
                </a:lnTo>
                <a:lnTo>
                  <a:pt x="1621432" y="6522"/>
                </a:lnTo>
                <a:lnTo>
                  <a:pt x="1551583" y="3701"/>
                </a:lnTo>
                <a:lnTo>
                  <a:pt x="1480498" y="1659"/>
                </a:lnTo>
                <a:lnTo>
                  <a:pt x="1408277" y="418"/>
                </a:lnTo>
                <a:lnTo>
                  <a:pt x="1335023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127" y="1818132"/>
            <a:ext cx="2670175" cy="565785"/>
          </a:xfrm>
          <a:custGeom>
            <a:avLst/>
            <a:gdLst/>
            <a:ahLst/>
            <a:cxnLst/>
            <a:rect l="l" t="t" r="r" b="b"/>
            <a:pathLst>
              <a:path w="2670175" h="565785">
                <a:moveTo>
                  <a:pt x="0" y="282701"/>
                </a:moveTo>
                <a:lnTo>
                  <a:pt x="17473" y="236858"/>
                </a:lnTo>
                <a:lnTo>
                  <a:pt x="47688" y="207565"/>
                </a:lnTo>
                <a:lnTo>
                  <a:pt x="91806" y="179490"/>
                </a:lnTo>
                <a:lnTo>
                  <a:pt x="149013" y="152805"/>
                </a:lnTo>
                <a:lnTo>
                  <a:pt x="218494" y="127683"/>
                </a:lnTo>
                <a:lnTo>
                  <a:pt x="257582" y="115763"/>
                </a:lnTo>
                <a:lnTo>
                  <a:pt x="299434" y="104297"/>
                </a:lnTo>
                <a:lnTo>
                  <a:pt x="343947" y="93309"/>
                </a:lnTo>
                <a:lnTo>
                  <a:pt x="391020" y="82819"/>
                </a:lnTo>
                <a:lnTo>
                  <a:pt x="440550" y="72850"/>
                </a:lnTo>
                <a:lnTo>
                  <a:pt x="492436" y="63423"/>
                </a:lnTo>
                <a:lnTo>
                  <a:pt x="546577" y="54559"/>
                </a:lnTo>
                <a:lnTo>
                  <a:pt x="602869" y="46280"/>
                </a:lnTo>
                <a:lnTo>
                  <a:pt x="661212" y="38608"/>
                </a:lnTo>
                <a:lnTo>
                  <a:pt x="721504" y="31563"/>
                </a:lnTo>
                <a:lnTo>
                  <a:pt x="783643" y="25169"/>
                </a:lnTo>
                <a:lnTo>
                  <a:pt x="847526" y="19446"/>
                </a:lnTo>
                <a:lnTo>
                  <a:pt x="913054" y="14417"/>
                </a:lnTo>
                <a:lnTo>
                  <a:pt x="980122" y="10101"/>
                </a:lnTo>
                <a:lnTo>
                  <a:pt x="1048630" y="6522"/>
                </a:lnTo>
                <a:lnTo>
                  <a:pt x="1118476" y="3701"/>
                </a:lnTo>
                <a:lnTo>
                  <a:pt x="1189558" y="1659"/>
                </a:lnTo>
                <a:lnTo>
                  <a:pt x="1261775" y="418"/>
                </a:lnTo>
                <a:lnTo>
                  <a:pt x="1335023" y="0"/>
                </a:lnTo>
                <a:lnTo>
                  <a:pt x="1408277" y="418"/>
                </a:lnTo>
                <a:lnTo>
                  <a:pt x="1480498" y="1659"/>
                </a:lnTo>
                <a:lnTo>
                  <a:pt x="1551583" y="3701"/>
                </a:lnTo>
                <a:lnTo>
                  <a:pt x="1621432" y="6522"/>
                </a:lnTo>
                <a:lnTo>
                  <a:pt x="1689943" y="10101"/>
                </a:lnTo>
                <a:lnTo>
                  <a:pt x="1757013" y="14417"/>
                </a:lnTo>
                <a:lnTo>
                  <a:pt x="1822541" y="19446"/>
                </a:lnTo>
                <a:lnTo>
                  <a:pt x="1886426" y="25169"/>
                </a:lnTo>
                <a:lnTo>
                  <a:pt x="1948565" y="31563"/>
                </a:lnTo>
                <a:lnTo>
                  <a:pt x="2008857" y="38608"/>
                </a:lnTo>
                <a:lnTo>
                  <a:pt x="2067200" y="46280"/>
                </a:lnTo>
                <a:lnTo>
                  <a:pt x="2123492" y="54559"/>
                </a:lnTo>
                <a:lnTo>
                  <a:pt x="2177632" y="63423"/>
                </a:lnTo>
                <a:lnTo>
                  <a:pt x="2229517" y="72850"/>
                </a:lnTo>
                <a:lnTo>
                  <a:pt x="2279046" y="82819"/>
                </a:lnTo>
                <a:lnTo>
                  <a:pt x="2326118" y="93309"/>
                </a:lnTo>
                <a:lnTo>
                  <a:pt x="2370629" y="104297"/>
                </a:lnTo>
                <a:lnTo>
                  <a:pt x="2412479" y="115763"/>
                </a:lnTo>
                <a:lnTo>
                  <a:pt x="2451566" y="127683"/>
                </a:lnTo>
                <a:lnTo>
                  <a:pt x="2487788" y="140038"/>
                </a:lnTo>
                <a:lnTo>
                  <a:pt x="2551231" y="165963"/>
                </a:lnTo>
                <a:lnTo>
                  <a:pt x="2601992" y="193365"/>
                </a:lnTo>
                <a:lnTo>
                  <a:pt x="2639258" y="222070"/>
                </a:lnTo>
                <a:lnTo>
                  <a:pt x="2668072" y="267195"/>
                </a:lnTo>
                <a:lnTo>
                  <a:pt x="2670048" y="282701"/>
                </a:lnTo>
                <a:lnTo>
                  <a:pt x="2668072" y="298208"/>
                </a:lnTo>
                <a:lnTo>
                  <a:pt x="2639258" y="343333"/>
                </a:lnTo>
                <a:lnTo>
                  <a:pt x="2601992" y="372038"/>
                </a:lnTo>
                <a:lnTo>
                  <a:pt x="2551231" y="399440"/>
                </a:lnTo>
                <a:lnTo>
                  <a:pt x="2487788" y="425365"/>
                </a:lnTo>
                <a:lnTo>
                  <a:pt x="2451566" y="437720"/>
                </a:lnTo>
                <a:lnTo>
                  <a:pt x="2412479" y="449640"/>
                </a:lnTo>
                <a:lnTo>
                  <a:pt x="2370629" y="461106"/>
                </a:lnTo>
                <a:lnTo>
                  <a:pt x="2326118" y="472094"/>
                </a:lnTo>
                <a:lnTo>
                  <a:pt x="2279046" y="482584"/>
                </a:lnTo>
                <a:lnTo>
                  <a:pt x="2229517" y="492553"/>
                </a:lnTo>
                <a:lnTo>
                  <a:pt x="2177632" y="501980"/>
                </a:lnTo>
                <a:lnTo>
                  <a:pt x="2123492" y="510844"/>
                </a:lnTo>
                <a:lnTo>
                  <a:pt x="2067200" y="519123"/>
                </a:lnTo>
                <a:lnTo>
                  <a:pt x="2008857" y="526795"/>
                </a:lnTo>
                <a:lnTo>
                  <a:pt x="1948565" y="533840"/>
                </a:lnTo>
                <a:lnTo>
                  <a:pt x="1886426" y="540234"/>
                </a:lnTo>
                <a:lnTo>
                  <a:pt x="1822541" y="545957"/>
                </a:lnTo>
                <a:lnTo>
                  <a:pt x="1757013" y="550986"/>
                </a:lnTo>
                <a:lnTo>
                  <a:pt x="1689943" y="555302"/>
                </a:lnTo>
                <a:lnTo>
                  <a:pt x="1621432" y="558881"/>
                </a:lnTo>
                <a:lnTo>
                  <a:pt x="1551583" y="561702"/>
                </a:lnTo>
                <a:lnTo>
                  <a:pt x="1480498" y="563744"/>
                </a:lnTo>
                <a:lnTo>
                  <a:pt x="1408277" y="564985"/>
                </a:lnTo>
                <a:lnTo>
                  <a:pt x="1335023" y="565403"/>
                </a:lnTo>
                <a:lnTo>
                  <a:pt x="1261775" y="564985"/>
                </a:lnTo>
                <a:lnTo>
                  <a:pt x="1189558" y="563744"/>
                </a:lnTo>
                <a:lnTo>
                  <a:pt x="1118476" y="561702"/>
                </a:lnTo>
                <a:lnTo>
                  <a:pt x="1048630" y="558881"/>
                </a:lnTo>
                <a:lnTo>
                  <a:pt x="980122" y="555302"/>
                </a:lnTo>
                <a:lnTo>
                  <a:pt x="913054" y="550986"/>
                </a:lnTo>
                <a:lnTo>
                  <a:pt x="847526" y="545957"/>
                </a:lnTo>
                <a:lnTo>
                  <a:pt x="783643" y="540234"/>
                </a:lnTo>
                <a:lnTo>
                  <a:pt x="721504" y="533840"/>
                </a:lnTo>
                <a:lnTo>
                  <a:pt x="661212" y="526795"/>
                </a:lnTo>
                <a:lnTo>
                  <a:pt x="602869" y="519123"/>
                </a:lnTo>
                <a:lnTo>
                  <a:pt x="546577" y="510844"/>
                </a:lnTo>
                <a:lnTo>
                  <a:pt x="492436" y="501980"/>
                </a:lnTo>
                <a:lnTo>
                  <a:pt x="440550" y="492553"/>
                </a:lnTo>
                <a:lnTo>
                  <a:pt x="391020" y="482584"/>
                </a:lnTo>
                <a:lnTo>
                  <a:pt x="343947" y="472094"/>
                </a:lnTo>
                <a:lnTo>
                  <a:pt x="299434" y="461106"/>
                </a:lnTo>
                <a:lnTo>
                  <a:pt x="257582" y="449640"/>
                </a:lnTo>
                <a:lnTo>
                  <a:pt x="218494" y="437720"/>
                </a:lnTo>
                <a:lnTo>
                  <a:pt x="182270" y="425365"/>
                </a:lnTo>
                <a:lnTo>
                  <a:pt x="118824" y="399440"/>
                </a:lnTo>
                <a:lnTo>
                  <a:pt x="68060" y="372038"/>
                </a:lnTo>
                <a:lnTo>
                  <a:pt x="30792" y="343333"/>
                </a:lnTo>
                <a:lnTo>
                  <a:pt x="1975" y="298208"/>
                </a:lnTo>
                <a:lnTo>
                  <a:pt x="0" y="2827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3113023"/>
            <a:ext cx="7749540" cy="1612900"/>
          </a:xfrm>
          <a:custGeom>
            <a:avLst/>
            <a:gdLst/>
            <a:ahLst/>
            <a:cxnLst/>
            <a:rect l="l" t="t" r="r" b="b"/>
            <a:pathLst>
              <a:path w="7749540" h="1612900">
                <a:moveTo>
                  <a:pt x="4602740" y="1600200"/>
                </a:moveTo>
                <a:lnTo>
                  <a:pt x="3146799" y="1600200"/>
                </a:lnTo>
                <a:lnTo>
                  <a:pt x="3217760" y="1612900"/>
                </a:lnTo>
                <a:lnTo>
                  <a:pt x="4531779" y="1612900"/>
                </a:lnTo>
                <a:lnTo>
                  <a:pt x="4602740" y="1600200"/>
                </a:lnTo>
                <a:close/>
              </a:path>
              <a:path w="7749540" h="1612900">
                <a:moveTo>
                  <a:pt x="4881916" y="1587500"/>
                </a:moveTo>
                <a:lnTo>
                  <a:pt x="2867623" y="1587500"/>
                </a:lnTo>
                <a:lnTo>
                  <a:pt x="2936692" y="1600200"/>
                </a:lnTo>
                <a:lnTo>
                  <a:pt x="4812847" y="1600200"/>
                </a:lnTo>
                <a:lnTo>
                  <a:pt x="4881916" y="1587500"/>
                </a:lnTo>
                <a:close/>
              </a:path>
              <a:path w="7749540" h="1612900">
                <a:moveTo>
                  <a:pt x="5086047" y="1574800"/>
                </a:moveTo>
                <a:lnTo>
                  <a:pt x="2663492" y="1574800"/>
                </a:lnTo>
                <a:lnTo>
                  <a:pt x="2731010" y="1587500"/>
                </a:lnTo>
                <a:lnTo>
                  <a:pt x="5018529" y="1587500"/>
                </a:lnTo>
                <a:lnTo>
                  <a:pt x="5086047" y="1574800"/>
                </a:lnTo>
                <a:close/>
              </a:path>
              <a:path w="7749540" h="1612900">
                <a:moveTo>
                  <a:pt x="5285301" y="1562100"/>
                </a:moveTo>
                <a:lnTo>
                  <a:pt x="2464238" y="1562100"/>
                </a:lnTo>
                <a:lnTo>
                  <a:pt x="2530093" y="1574800"/>
                </a:lnTo>
                <a:lnTo>
                  <a:pt x="5219446" y="1574800"/>
                </a:lnTo>
                <a:lnTo>
                  <a:pt x="5285301" y="1562100"/>
                </a:lnTo>
                <a:close/>
              </a:path>
              <a:path w="7749540" h="1612900">
                <a:moveTo>
                  <a:pt x="5415261" y="1549400"/>
                </a:moveTo>
                <a:lnTo>
                  <a:pt x="2334278" y="1549400"/>
                </a:lnTo>
                <a:lnTo>
                  <a:pt x="2398962" y="1562100"/>
                </a:lnTo>
                <a:lnTo>
                  <a:pt x="5350577" y="1562100"/>
                </a:lnTo>
                <a:lnTo>
                  <a:pt x="5415261" y="1549400"/>
                </a:lnTo>
                <a:close/>
              </a:path>
              <a:path w="7749540" h="1612900">
                <a:moveTo>
                  <a:pt x="5542802" y="1536700"/>
                </a:moveTo>
                <a:lnTo>
                  <a:pt x="2206737" y="1536700"/>
                </a:lnTo>
                <a:lnTo>
                  <a:pt x="2270199" y="1549400"/>
                </a:lnTo>
                <a:lnTo>
                  <a:pt x="5479340" y="1549400"/>
                </a:lnTo>
                <a:lnTo>
                  <a:pt x="5542802" y="1536700"/>
                </a:lnTo>
                <a:close/>
              </a:path>
              <a:path w="7749540" h="1612900">
                <a:moveTo>
                  <a:pt x="5667824" y="1524000"/>
                </a:moveTo>
                <a:lnTo>
                  <a:pt x="2081715" y="1524000"/>
                </a:lnTo>
                <a:lnTo>
                  <a:pt x="2143905" y="1536700"/>
                </a:lnTo>
                <a:lnTo>
                  <a:pt x="5605634" y="1536700"/>
                </a:lnTo>
                <a:lnTo>
                  <a:pt x="5667824" y="1524000"/>
                </a:lnTo>
                <a:close/>
              </a:path>
              <a:path w="7749540" h="1612900">
                <a:moveTo>
                  <a:pt x="5790227" y="1511300"/>
                </a:moveTo>
                <a:lnTo>
                  <a:pt x="1959312" y="1511300"/>
                </a:lnTo>
                <a:lnTo>
                  <a:pt x="2020180" y="1524000"/>
                </a:lnTo>
                <a:lnTo>
                  <a:pt x="5729359" y="1524000"/>
                </a:lnTo>
                <a:lnTo>
                  <a:pt x="5790227" y="1511300"/>
                </a:lnTo>
                <a:close/>
              </a:path>
              <a:path w="7749540" h="1612900">
                <a:moveTo>
                  <a:pt x="5968701" y="1485900"/>
                </a:moveTo>
                <a:lnTo>
                  <a:pt x="1780838" y="1485900"/>
                </a:lnTo>
                <a:lnTo>
                  <a:pt x="1899124" y="1511300"/>
                </a:lnTo>
                <a:lnTo>
                  <a:pt x="5850415" y="1511300"/>
                </a:lnTo>
                <a:lnTo>
                  <a:pt x="5968701" y="1485900"/>
                </a:lnTo>
                <a:close/>
              </a:path>
              <a:path w="7749540" h="1612900">
                <a:moveTo>
                  <a:pt x="6140717" y="1460500"/>
                </a:moveTo>
                <a:lnTo>
                  <a:pt x="1608822" y="1460500"/>
                </a:lnTo>
                <a:lnTo>
                  <a:pt x="1722765" y="1485900"/>
                </a:lnTo>
                <a:lnTo>
                  <a:pt x="6026774" y="1485900"/>
                </a:lnTo>
                <a:lnTo>
                  <a:pt x="6140717" y="1460500"/>
                </a:lnTo>
                <a:close/>
              </a:path>
              <a:path w="7749540" h="1612900">
                <a:moveTo>
                  <a:pt x="6305938" y="1435100"/>
                </a:moveTo>
                <a:lnTo>
                  <a:pt x="1443601" y="1435100"/>
                </a:lnTo>
                <a:lnTo>
                  <a:pt x="1552976" y="1460500"/>
                </a:lnTo>
                <a:lnTo>
                  <a:pt x="6196563" y="1460500"/>
                </a:lnTo>
                <a:lnTo>
                  <a:pt x="6305938" y="1435100"/>
                </a:lnTo>
                <a:close/>
              </a:path>
              <a:path w="7749540" h="1612900">
                <a:moveTo>
                  <a:pt x="6515075" y="1397000"/>
                </a:moveTo>
                <a:lnTo>
                  <a:pt x="1234464" y="1397000"/>
                </a:lnTo>
                <a:lnTo>
                  <a:pt x="1390096" y="1435100"/>
                </a:lnTo>
                <a:lnTo>
                  <a:pt x="6359443" y="1435100"/>
                </a:lnTo>
                <a:lnTo>
                  <a:pt x="6515075" y="1397000"/>
                </a:lnTo>
                <a:close/>
              </a:path>
              <a:path w="7749540" h="1612900">
                <a:moveTo>
                  <a:pt x="6757436" y="1346200"/>
                </a:moveTo>
                <a:lnTo>
                  <a:pt x="992103" y="1346200"/>
                </a:lnTo>
                <a:lnTo>
                  <a:pt x="1184256" y="1397000"/>
                </a:lnTo>
                <a:lnTo>
                  <a:pt x="6565283" y="1397000"/>
                </a:lnTo>
                <a:lnTo>
                  <a:pt x="6757436" y="1346200"/>
                </a:lnTo>
                <a:close/>
              </a:path>
              <a:path w="7749540" h="1612900">
                <a:moveTo>
                  <a:pt x="7172666" y="381000"/>
                </a:moveTo>
                <a:lnTo>
                  <a:pt x="576873" y="381000"/>
                </a:lnTo>
                <a:lnTo>
                  <a:pt x="540813" y="393700"/>
                </a:lnTo>
                <a:lnTo>
                  <a:pt x="471839" y="419100"/>
                </a:lnTo>
                <a:lnTo>
                  <a:pt x="407139" y="444500"/>
                </a:lnTo>
                <a:lnTo>
                  <a:pt x="376423" y="469900"/>
                </a:lnTo>
                <a:lnTo>
                  <a:pt x="346814" y="482600"/>
                </a:lnTo>
                <a:lnTo>
                  <a:pt x="290965" y="508000"/>
                </a:lnTo>
                <a:lnTo>
                  <a:pt x="239691" y="533400"/>
                </a:lnTo>
                <a:lnTo>
                  <a:pt x="193094" y="558800"/>
                </a:lnTo>
                <a:lnTo>
                  <a:pt x="151273" y="584200"/>
                </a:lnTo>
                <a:lnTo>
                  <a:pt x="114330" y="622300"/>
                </a:lnTo>
                <a:lnTo>
                  <a:pt x="97718" y="635000"/>
                </a:lnTo>
                <a:lnTo>
                  <a:pt x="68278" y="660400"/>
                </a:lnTo>
                <a:lnTo>
                  <a:pt x="33763" y="698500"/>
                </a:lnTo>
                <a:lnTo>
                  <a:pt x="24881" y="723900"/>
                </a:lnTo>
                <a:lnTo>
                  <a:pt x="17330" y="736600"/>
                </a:lnTo>
                <a:lnTo>
                  <a:pt x="2798" y="774700"/>
                </a:lnTo>
                <a:lnTo>
                  <a:pt x="0" y="812800"/>
                </a:lnTo>
                <a:lnTo>
                  <a:pt x="701" y="825500"/>
                </a:lnTo>
                <a:lnTo>
                  <a:pt x="2798" y="838200"/>
                </a:lnTo>
                <a:lnTo>
                  <a:pt x="6276" y="863600"/>
                </a:lnTo>
                <a:lnTo>
                  <a:pt x="11125" y="876300"/>
                </a:lnTo>
                <a:lnTo>
                  <a:pt x="17330" y="889000"/>
                </a:lnTo>
                <a:lnTo>
                  <a:pt x="24881" y="901700"/>
                </a:lnTo>
                <a:lnTo>
                  <a:pt x="33763" y="914400"/>
                </a:lnTo>
                <a:lnTo>
                  <a:pt x="43965" y="939800"/>
                </a:lnTo>
                <a:lnTo>
                  <a:pt x="82363" y="977900"/>
                </a:lnTo>
                <a:lnTo>
                  <a:pt x="114330" y="1003300"/>
                </a:lnTo>
                <a:lnTo>
                  <a:pt x="132186" y="1016000"/>
                </a:lnTo>
                <a:lnTo>
                  <a:pt x="151273" y="1041400"/>
                </a:lnTo>
                <a:lnTo>
                  <a:pt x="193094" y="1066800"/>
                </a:lnTo>
                <a:lnTo>
                  <a:pt x="239691" y="1092200"/>
                </a:lnTo>
                <a:lnTo>
                  <a:pt x="290965" y="1117600"/>
                </a:lnTo>
                <a:lnTo>
                  <a:pt x="346814" y="1143000"/>
                </a:lnTo>
                <a:lnTo>
                  <a:pt x="407139" y="1168400"/>
                </a:lnTo>
                <a:lnTo>
                  <a:pt x="471839" y="1193800"/>
                </a:lnTo>
                <a:lnTo>
                  <a:pt x="540813" y="1219200"/>
                </a:lnTo>
                <a:lnTo>
                  <a:pt x="576873" y="1231900"/>
                </a:lnTo>
                <a:lnTo>
                  <a:pt x="652071" y="1257300"/>
                </a:lnTo>
                <a:lnTo>
                  <a:pt x="731294" y="1282700"/>
                </a:lnTo>
                <a:lnTo>
                  <a:pt x="814441" y="1308100"/>
                </a:lnTo>
                <a:lnTo>
                  <a:pt x="946298" y="1346200"/>
                </a:lnTo>
                <a:lnTo>
                  <a:pt x="6803241" y="1346200"/>
                </a:lnTo>
                <a:lnTo>
                  <a:pt x="6935098" y="1308100"/>
                </a:lnTo>
                <a:lnTo>
                  <a:pt x="7018245" y="1282700"/>
                </a:lnTo>
                <a:lnTo>
                  <a:pt x="7097468" y="1257300"/>
                </a:lnTo>
                <a:lnTo>
                  <a:pt x="7172666" y="1231900"/>
                </a:lnTo>
                <a:lnTo>
                  <a:pt x="7208726" y="1219200"/>
                </a:lnTo>
                <a:lnTo>
                  <a:pt x="7277700" y="1193800"/>
                </a:lnTo>
                <a:lnTo>
                  <a:pt x="7342400" y="1168400"/>
                </a:lnTo>
                <a:lnTo>
                  <a:pt x="7402725" y="1143000"/>
                </a:lnTo>
                <a:lnTo>
                  <a:pt x="7458574" y="1117600"/>
                </a:lnTo>
                <a:lnTo>
                  <a:pt x="7509848" y="1092200"/>
                </a:lnTo>
                <a:lnTo>
                  <a:pt x="7556445" y="1066800"/>
                </a:lnTo>
                <a:lnTo>
                  <a:pt x="7598266" y="1041400"/>
                </a:lnTo>
                <a:lnTo>
                  <a:pt x="7617353" y="1016000"/>
                </a:lnTo>
                <a:lnTo>
                  <a:pt x="7635209" y="1003300"/>
                </a:lnTo>
                <a:lnTo>
                  <a:pt x="7667176" y="977900"/>
                </a:lnTo>
                <a:lnTo>
                  <a:pt x="7705574" y="939800"/>
                </a:lnTo>
                <a:lnTo>
                  <a:pt x="7715776" y="914400"/>
                </a:lnTo>
                <a:lnTo>
                  <a:pt x="7724658" y="901700"/>
                </a:lnTo>
                <a:lnTo>
                  <a:pt x="7732209" y="889000"/>
                </a:lnTo>
                <a:lnTo>
                  <a:pt x="7738414" y="876300"/>
                </a:lnTo>
                <a:lnTo>
                  <a:pt x="7743263" y="863600"/>
                </a:lnTo>
                <a:lnTo>
                  <a:pt x="7746741" y="838200"/>
                </a:lnTo>
                <a:lnTo>
                  <a:pt x="7748838" y="825500"/>
                </a:lnTo>
                <a:lnTo>
                  <a:pt x="7746741" y="774700"/>
                </a:lnTo>
                <a:lnTo>
                  <a:pt x="7732209" y="736600"/>
                </a:lnTo>
                <a:lnTo>
                  <a:pt x="7724658" y="723900"/>
                </a:lnTo>
                <a:lnTo>
                  <a:pt x="7715776" y="698500"/>
                </a:lnTo>
                <a:lnTo>
                  <a:pt x="7681261" y="660400"/>
                </a:lnTo>
                <a:lnTo>
                  <a:pt x="7651821" y="635000"/>
                </a:lnTo>
                <a:lnTo>
                  <a:pt x="7635209" y="622300"/>
                </a:lnTo>
                <a:lnTo>
                  <a:pt x="7617353" y="596900"/>
                </a:lnTo>
                <a:lnTo>
                  <a:pt x="7577959" y="571500"/>
                </a:lnTo>
                <a:lnTo>
                  <a:pt x="7533737" y="546100"/>
                </a:lnTo>
                <a:lnTo>
                  <a:pt x="7484789" y="520700"/>
                </a:lnTo>
                <a:lnTo>
                  <a:pt x="7431215" y="495300"/>
                </a:lnTo>
                <a:lnTo>
                  <a:pt x="7373116" y="469900"/>
                </a:lnTo>
                <a:lnTo>
                  <a:pt x="7342400" y="444500"/>
                </a:lnTo>
                <a:lnTo>
                  <a:pt x="7310591" y="431800"/>
                </a:lnTo>
                <a:lnTo>
                  <a:pt x="7277700" y="419100"/>
                </a:lnTo>
                <a:lnTo>
                  <a:pt x="7243741" y="406400"/>
                </a:lnTo>
                <a:lnTo>
                  <a:pt x="7208726" y="393700"/>
                </a:lnTo>
                <a:lnTo>
                  <a:pt x="7172666" y="381000"/>
                </a:lnTo>
                <a:close/>
              </a:path>
              <a:path w="7749540" h="1612900">
                <a:moveTo>
                  <a:pt x="6757436" y="266700"/>
                </a:moveTo>
                <a:lnTo>
                  <a:pt x="992103" y="266700"/>
                </a:lnTo>
                <a:lnTo>
                  <a:pt x="901411" y="292100"/>
                </a:lnTo>
                <a:lnTo>
                  <a:pt x="772383" y="330200"/>
                </a:lnTo>
                <a:lnTo>
                  <a:pt x="691186" y="355600"/>
                </a:lnTo>
                <a:lnTo>
                  <a:pt x="613963" y="381000"/>
                </a:lnTo>
                <a:lnTo>
                  <a:pt x="7135576" y="381000"/>
                </a:lnTo>
                <a:lnTo>
                  <a:pt x="7058353" y="355600"/>
                </a:lnTo>
                <a:lnTo>
                  <a:pt x="6977156" y="330200"/>
                </a:lnTo>
                <a:lnTo>
                  <a:pt x="6848128" y="292100"/>
                </a:lnTo>
                <a:lnTo>
                  <a:pt x="6757436" y="266700"/>
                </a:lnTo>
                <a:close/>
              </a:path>
              <a:path w="7749540" h="1612900">
                <a:moveTo>
                  <a:pt x="6515075" y="215900"/>
                </a:moveTo>
                <a:lnTo>
                  <a:pt x="1234464" y="215900"/>
                </a:lnTo>
                <a:lnTo>
                  <a:pt x="1038814" y="266700"/>
                </a:lnTo>
                <a:lnTo>
                  <a:pt x="6710725" y="266700"/>
                </a:lnTo>
                <a:lnTo>
                  <a:pt x="6515075" y="215900"/>
                </a:lnTo>
                <a:close/>
              </a:path>
              <a:path w="7749540" h="1612900">
                <a:moveTo>
                  <a:pt x="6305938" y="177800"/>
                </a:moveTo>
                <a:lnTo>
                  <a:pt x="1443601" y="177800"/>
                </a:lnTo>
                <a:lnTo>
                  <a:pt x="1285515" y="215900"/>
                </a:lnTo>
                <a:lnTo>
                  <a:pt x="6464024" y="215900"/>
                </a:lnTo>
                <a:lnTo>
                  <a:pt x="6305938" y="177800"/>
                </a:lnTo>
                <a:close/>
              </a:path>
              <a:path w="7749540" h="1612900">
                <a:moveTo>
                  <a:pt x="6140717" y="152400"/>
                </a:moveTo>
                <a:lnTo>
                  <a:pt x="1608822" y="152400"/>
                </a:lnTo>
                <a:lnTo>
                  <a:pt x="1497899" y="177800"/>
                </a:lnTo>
                <a:lnTo>
                  <a:pt x="6251640" y="177800"/>
                </a:lnTo>
                <a:lnTo>
                  <a:pt x="6140717" y="152400"/>
                </a:lnTo>
                <a:close/>
              </a:path>
              <a:path w="7749540" h="1612900">
                <a:moveTo>
                  <a:pt x="5968701" y="127000"/>
                </a:moveTo>
                <a:lnTo>
                  <a:pt x="1780838" y="127000"/>
                </a:lnTo>
                <a:lnTo>
                  <a:pt x="1665422" y="152400"/>
                </a:lnTo>
                <a:lnTo>
                  <a:pt x="6084117" y="152400"/>
                </a:lnTo>
                <a:lnTo>
                  <a:pt x="5968701" y="127000"/>
                </a:lnTo>
                <a:close/>
              </a:path>
              <a:path w="7749540" h="1612900">
                <a:moveTo>
                  <a:pt x="5850415" y="114300"/>
                </a:moveTo>
                <a:lnTo>
                  <a:pt x="1899124" y="114300"/>
                </a:lnTo>
                <a:lnTo>
                  <a:pt x="1839629" y="127000"/>
                </a:lnTo>
                <a:lnTo>
                  <a:pt x="5909910" y="127000"/>
                </a:lnTo>
                <a:lnTo>
                  <a:pt x="5850415" y="114300"/>
                </a:lnTo>
                <a:close/>
              </a:path>
              <a:path w="7749540" h="1612900">
                <a:moveTo>
                  <a:pt x="5729359" y="101600"/>
                </a:moveTo>
                <a:lnTo>
                  <a:pt x="2020180" y="101600"/>
                </a:lnTo>
                <a:lnTo>
                  <a:pt x="1959312" y="114300"/>
                </a:lnTo>
                <a:lnTo>
                  <a:pt x="5790227" y="114300"/>
                </a:lnTo>
                <a:lnTo>
                  <a:pt x="5729359" y="101600"/>
                </a:lnTo>
                <a:close/>
              </a:path>
              <a:path w="7749540" h="1612900">
                <a:moveTo>
                  <a:pt x="5542802" y="76200"/>
                </a:moveTo>
                <a:lnTo>
                  <a:pt x="2206737" y="76200"/>
                </a:lnTo>
                <a:lnTo>
                  <a:pt x="2081715" y="101600"/>
                </a:lnTo>
                <a:lnTo>
                  <a:pt x="5667824" y="101600"/>
                </a:lnTo>
                <a:lnTo>
                  <a:pt x="5542802" y="76200"/>
                </a:lnTo>
                <a:close/>
              </a:path>
              <a:path w="7749540" h="1612900">
                <a:moveTo>
                  <a:pt x="5350577" y="63500"/>
                </a:moveTo>
                <a:lnTo>
                  <a:pt x="2398962" y="63500"/>
                </a:lnTo>
                <a:lnTo>
                  <a:pt x="2334278" y="76200"/>
                </a:lnTo>
                <a:lnTo>
                  <a:pt x="5415261" y="76200"/>
                </a:lnTo>
                <a:lnTo>
                  <a:pt x="5350577" y="63500"/>
                </a:lnTo>
                <a:close/>
              </a:path>
              <a:path w="7749540" h="1612900">
                <a:moveTo>
                  <a:pt x="5219446" y="50800"/>
                </a:moveTo>
                <a:lnTo>
                  <a:pt x="2530093" y="50800"/>
                </a:lnTo>
                <a:lnTo>
                  <a:pt x="2464238" y="63500"/>
                </a:lnTo>
                <a:lnTo>
                  <a:pt x="5285301" y="63500"/>
                </a:lnTo>
                <a:lnTo>
                  <a:pt x="5219446" y="50800"/>
                </a:lnTo>
                <a:close/>
              </a:path>
              <a:path w="7749540" h="1612900">
                <a:moveTo>
                  <a:pt x="5086047" y="38100"/>
                </a:moveTo>
                <a:lnTo>
                  <a:pt x="2663492" y="38100"/>
                </a:lnTo>
                <a:lnTo>
                  <a:pt x="2596515" y="50800"/>
                </a:lnTo>
                <a:lnTo>
                  <a:pt x="5153024" y="50800"/>
                </a:lnTo>
                <a:lnTo>
                  <a:pt x="5086047" y="38100"/>
                </a:lnTo>
                <a:close/>
              </a:path>
              <a:path w="7749540" h="1612900">
                <a:moveTo>
                  <a:pt x="4881916" y="25400"/>
                </a:moveTo>
                <a:lnTo>
                  <a:pt x="2867623" y="25400"/>
                </a:lnTo>
                <a:lnTo>
                  <a:pt x="2799058" y="38100"/>
                </a:lnTo>
                <a:lnTo>
                  <a:pt x="4950481" y="38100"/>
                </a:lnTo>
                <a:lnTo>
                  <a:pt x="4881916" y="25400"/>
                </a:lnTo>
                <a:close/>
              </a:path>
              <a:path w="7749540" h="1612900">
                <a:moveTo>
                  <a:pt x="4602740" y="12700"/>
                </a:moveTo>
                <a:lnTo>
                  <a:pt x="3146799" y="12700"/>
                </a:lnTo>
                <a:lnTo>
                  <a:pt x="3076292" y="25400"/>
                </a:lnTo>
                <a:lnTo>
                  <a:pt x="4673247" y="25400"/>
                </a:lnTo>
                <a:lnTo>
                  <a:pt x="4602740" y="12700"/>
                </a:lnTo>
                <a:close/>
              </a:path>
              <a:path w="7749540" h="1612900">
                <a:moveTo>
                  <a:pt x="4170604" y="0"/>
                </a:moveTo>
                <a:lnTo>
                  <a:pt x="3578935" y="0"/>
                </a:lnTo>
                <a:lnTo>
                  <a:pt x="3505892" y="12700"/>
                </a:lnTo>
                <a:lnTo>
                  <a:pt x="4243647" y="12700"/>
                </a:lnTo>
                <a:lnTo>
                  <a:pt x="4170604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3110483"/>
            <a:ext cx="7749540" cy="1615440"/>
          </a:xfrm>
          <a:custGeom>
            <a:avLst/>
            <a:gdLst/>
            <a:ahLst/>
            <a:cxnLst/>
            <a:rect l="l" t="t" r="r" b="b"/>
            <a:pathLst>
              <a:path w="7749540" h="1615439">
                <a:moveTo>
                  <a:pt x="0" y="807719"/>
                </a:moveTo>
                <a:lnTo>
                  <a:pt x="6276" y="761350"/>
                </a:lnTo>
                <a:lnTo>
                  <a:pt x="24881" y="715668"/>
                </a:lnTo>
                <a:lnTo>
                  <a:pt x="55474" y="670745"/>
                </a:lnTo>
                <a:lnTo>
                  <a:pt x="82363" y="641253"/>
                </a:lnTo>
                <a:lnTo>
                  <a:pt x="114330" y="612150"/>
                </a:lnTo>
                <a:lnTo>
                  <a:pt x="151273" y="583458"/>
                </a:lnTo>
                <a:lnTo>
                  <a:pt x="193094" y="555196"/>
                </a:lnTo>
                <a:lnTo>
                  <a:pt x="239691" y="527387"/>
                </a:lnTo>
                <a:lnTo>
                  <a:pt x="290965" y="500051"/>
                </a:lnTo>
                <a:lnTo>
                  <a:pt x="346814" y="473209"/>
                </a:lnTo>
                <a:lnTo>
                  <a:pt x="407139" y="446881"/>
                </a:lnTo>
                <a:lnTo>
                  <a:pt x="471839" y="421090"/>
                </a:lnTo>
                <a:lnTo>
                  <a:pt x="540813" y="395855"/>
                </a:lnTo>
                <a:lnTo>
                  <a:pt x="576873" y="383453"/>
                </a:lnTo>
                <a:lnTo>
                  <a:pt x="613963" y="371198"/>
                </a:lnTo>
                <a:lnTo>
                  <a:pt x="652071" y="359092"/>
                </a:lnTo>
                <a:lnTo>
                  <a:pt x="691186" y="347139"/>
                </a:lnTo>
                <a:lnTo>
                  <a:pt x="731294" y="335340"/>
                </a:lnTo>
                <a:lnTo>
                  <a:pt x="772383" y="323699"/>
                </a:lnTo>
                <a:lnTo>
                  <a:pt x="814441" y="312218"/>
                </a:lnTo>
                <a:lnTo>
                  <a:pt x="857454" y="300900"/>
                </a:lnTo>
                <a:lnTo>
                  <a:pt x="901411" y="289747"/>
                </a:lnTo>
                <a:lnTo>
                  <a:pt x="946298" y="278762"/>
                </a:lnTo>
                <a:lnTo>
                  <a:pt x="992103" y="267947"/>
                </a:lnTo>
                <a:lnTo>
                  <a:pt x="1038814" y="257306"/>
                </a:lnTo>
                <a:lnTo>
                  <a:pt x="1086419" y="246840"/>
                </a:lnTo>
                <a:lnTo>
                  <a:pt x="1134903" y="236553"/>
                </a:lnTo>
                <a:lnTo>
                  <a:pt x="1184256" y="226447"/>
                </a:lnTo>
                <a:lnTo>
                  <a:pt x="1234464" y="216524"/>
                </a:lnTo>
                <a:lnTo>
                  <a:pt x="1285515" y="206787"/>
                </a:lnTo>
                <a:lnTo>
                  <a:pt x="1337397" y="197239"/>
                </a:lnTo>
                <a:lnTo>
                  <a:pt x="1390096" y="187883"/>
                </a:lnTo>
                <a:lnTo>
                  <a:pt x="1443601" y="178721"/>
                </a:lnTo>
                <a:lnTo>
                  <a:pt x="1497899" y="169755"/>
                </a:lnTo>
                <a:lnTo>
                  <a:pt x="1552976" y="160989"/>
                </a:lnTo>
                <a:lnTo>
                  <a:pt x="1608822" y="152424"/>
                </a:lnTo>
                <a:lnTo>
                  <a:pt x="1665422" y="144064"/>
                </a:lnTo>
                <a:lnTo>
                  <a:pt x="1722765" y="135911"/>
                </a:lnTo>
                <a:lnTo>
                  <a:pt x="1780838" y="127968"/>
                </a:lnTo>
                <a:lnTo>
                  <a:pt x="1839629" y="120237"/>
                </a:lnTo>
                <a:lnTo>
                  <a:pt x="1899124" y="112721"/>
                </a:lnTo>
                <a:lnTo>
                  <a:pt x="1959312" y="105422"/>
                </a:lnTo>
                <a:lnTo>
                  <a:pt x="2020180" y="98344"/>
                </a:lnTo>
                <a:lnTo>
                  <a:pt x="2081715" y="91489"/>
                </a:lnTo>
                <a:lnTo>
                  <a:pt x="2143905" y="84859"/>
                </a:lnTo>
                <a:lnTo>
                  <a:pt x="2206737" y="78456"/>
                </a:lnTo>
                <a:lnTo>
                  <a:pt x="2270199" y="72285"/>
                </a:lnTo>
                <a:lnTo>
                  <a:pt x="2334278" y="66347"/>
                </a:lnTo>
                <a:lnTo>
                  <a:pt x="2398962" y="60644"/>
                </a:lnTo>
                <a:lnTo>
                  <a:pt x="2464238" y="55180"/>
                </a:lnTo>
                <a:lnTo>
                  <a:pt x="2530093" y="49957"/>
                </a:lnTo>
                <a:lnTo>
                  <a:pt x="2596515" y="44978"/>
                </a:lnTo>
                <a:lnTo>
                  <a:pt x="2663492" y="40245"/>
                </a:lnTo>
                <a:lnTo>
                  <a:pt x="2731010" y="35761"/>
                </a:lnTo>
                <a:lnTo>
                  <a:pt x="2799058" y="31529"/>
                </a:lnTo>
                <a:lnTo>
                  <a:pt x="2867623" y="27550"/>
                </a:lnTo>
                <a:lnTo>
                  <a:pt x="2936692" y="23829"/>
                </a:lnTo>
                <a:lnTo>
                  <a:pt x="3006253" y="20366"/>
                </a:lnTo>
                <a:lnTo>
                  <a:pt x="3076292" y="17166"/>
                </a:lnTo>
                <a:lnTo>
                  <a:pt x="3146799" y="14230"/>
                </a:lnTo>
                <a:lnTo>
                  <a:pt x="3217760" y="11562"/>
                </a:lnTo>
                <a:lnTo>
                  <a:pt x="3289162" y="9163"/>
                </a:lnTo>
                <a:lnTo>
                  <a:pt x="3360993" y="7037"/>
                </a:lnTo>
                <a:lnTo>
                  <a:pt x="3433240" y="5185"/>
                </a:lnTo>
                <a:lnTo>
                  <a:pt x="3505892" y="3612"/>
                </a:lnTo>
                <a:lnTo>
                  <a:pt x="3578935" y="2318"/>
                </a:lnTo>
                <a:lnTo>
                  <a:pt x="3652357" y="1308"/>
                </a:lnTo>
                <a:lnTo>
                  <a:pt x="3726145" y="583"/>
                </a:lnTo>
                <a:lnTo>
                  <a:pt x="3800287" y="146"/>
                </a:lnTo>
                <a:lnTo>
                  <a:pt x="3874770" y="0"/>
                </a:lnTo>
                <a:lnTo>
                  <a:pt x="3949252" y="146"/>
                </a:lnTo>
                <a:lnTo>
                  <a:pt x="4023394" y="583"/>
                </a:lnTo>
                <a:lnTo>
                  <a:pt x="4097182" y="1308"/>
                </a:lnTo>
                <a:lnTo>
                  <a:pt x="4170604" y="2318"/>
                </a:lnTo>
                <a:lnTo>
                  <a:pt x="4243647" y="3612"/>
                </a:lnTo>
                <a:lnTo>
                  <a:pt x="4316299" y="5185"/>
                </a:lnTo>
                <a:lnTo>
                  <a:pt x="4388546" y="7037"/>
                </a:lnTo>
                <a:lnTo>
                  <a:pt x="4460377" y="9163"/>
                </a:lnTo>
                <a:lnTo>
                  <a:pt x="4531779" y="11562"/>
                </a:lnTo>
                <a:lnTo>
                  <a:pt x="4602740" y="14230"/>
                </a:lnTo>
                <a:lnTo>
                  <a:pt x="4673247" y="17166"/>
                </a:lnTo>
                <a:lnTo>
                  <a:pt x="4743286" y="20366"/>
                </a:lnTo>
                <a:lnTo>
                  <a:pt x="4812847" y="23829"/>
                </a:lnTo>
                <a:lnTo>
                  <a:pt x="4881916" y="27550"/>
                </a:lnTo>
                <a:lnTo>
                  <a:pt x="4950481" y="31529"/>
                </a:lnTo>
                <a:lnTo>
                  <a:pt x="5018529" y="35761"/>
                </a:lnTo>
                <a:lnTo>
                  <a:pt x="5086047" y="40245"/>
                </a:lnTo>
                <a:lnTo>
                  <a:pt x="5153024" y="44978"/>
                </a:lnTo>
                <a:lnTo>
                  <a:pt x="5219446" y="49957"/>
                </a:lnTo>
                <a:lnTo>
                  <a:pt x="5285301" y="55180"/>
                </a:lnTo>
                <a:lnTo>
                  <a:pt x="5350577" y="60644"/>
                </a:lnTo>
                <a:lnTo>
                  <a:pt x="5415261" y="66347"/>
                </a:lnTo>
                <a:lnTo>
                  <a:pt x="5479340" y="72285"/>
                </a:lnTo>
                <a:lnTo>
                  <a:pt x="5542802" y="78456"/>
                </a:lnTo>
                <a:lnTo>
                  <a:pt x="5605634" y="84859"/>
                </a:lnTo>
                <a:lnTo>
                  <a:pt x="5667824" y="91489"/>
                </a:lnTo>
                <a:lnTo>
                  <a:pt x="5729359" y="98344"/>
                </a:lnTo>
                <a:lnTo>
                  <a:pt x="5790227" y="105422"/>
                </a:lnTo>
                <a:lnTo>
                  <a:pt x="5850415" y="112721"/>
                </a:lnTo>
                <a:lnTo>
                  <a:pt x="5909910" y="120237"/>
                </a:lnTo>
                <a:lnTo>
                  <a:pt x="5968701" y="127968"/>
                </a:lnTo>
                <a:lnTo>
                  <a:pt x="6026774" y="135911"/>
                </a:lnTo>
                <a:lnTo>
                  <a:pt x="6084117" y="144064"/>
                </a:lnTo>
                <a:lnTo>
                  <a:pt x="6140717" y="152424"/>
                </a:lnTo>
                <a:lnTo>
                  <a:pt x="6196563" y="160989"/>
                </a:lnTo>
                <a:lnTo>
                  <a:pt x="6251640" y="169755"/>
                </a:lnTo>
                <a:lnTo>
                  <a:pt x="6305938" y="178721"/>
                </a:lnTo>
                <a:lnTo>
                  <a:pt x="6359443" y="187883"/>
                </a:lnTo>
                <a:lnTo>
                  <a:pt x="6412142" y="197239"/>
                </a:lnTo>
                <a:lnTo>
                  <a:pt x="6464024" y="206787"/>
                </a:lnTo>
                <a:lnTo>
                  <a:pt x="6515075" y="216524"/>
                </a:lnTo>
                <a:lnTo>
                  <a:pt x="6565283" y="226447"/>
                </a:lnTo>
                <a:lnTo>
                  <a:pt x="6614636" y="236553"/>
                </a:lnTo>
                <a:lnTo>
                  <a:pt x="6663120" y="246840"/>
                </a:lnTo>
                <a:lnTo>
                  <a:pt x="6710725" y="257306"/>
                </a:lnTo>
                <a:lnTo>
                  <a:pt x="6757436" y="267947"/>
                </a:lnTo>
                <a:lnTo>
                  <a:pt x="6803241" y="278762"/>
                </a:lnTo>
                <a:lnTo>
                  <a:pt x="6848128" y="289747"/>
                </a:lnTo>
                <a:lnTo>
                  <a:pt x="6892085" y="300900"/>
                </a:lnTo>
                <a:lnTo>
                  <a:pt x="6935098" y="312218"/>
                </a:lnTo>
                <a:lnTo>
                  <a:pt x="6977156" y="323699"/>
                </a:lnTo>
                <a:lnTo>
                  <a:pt x="7018245" y="335340"/>
                </a:lnTo>
                <a:lnTo>
                  <a:pt x="7058353" y="347139"/>
                </a:lnTo>
                <a:lnTo>
                  <a:pt x="7097468" y="359092"/>
                </a:lnTo>
                <a:lnTo>
                  <a:pt x="7135576" y="371198"/>
                </a:lnTo>
                <a:lnTo>
                  <a:pt x="7172666" y="383453"/>
                </a:lnTo>
                <a:lnTo>
                  <a:pt x="7208726" y="395855"/>
                </a:lnTo>
                <a:lnTo>
                  <a:pt x="7277700" y="421090"/>
                </a:lnTo>
                <a:lnTo>
                  <a:pt x="7342400" y="446881"/>
                </a:lnTo>
                <a:lnTo>
                  <a:pt x="7402725" y="473209"/>
                </a:lnTo>
                <a:lnTo>
                  <a:pt x="7458574" y="500051"/>
                </a:lnTo>
                <a:lnTo>
                  <a:pt x="7509848" y="527387"/>
                </a:lnTo>
                <a:lnTo>
                  <a:pt x="7556445" y="555196"/>
                </a:lnTo>
                <a:lnTo>
                  <a:pt x="7598266" y="583458"/>
                </a:lnTo>
                <a:lnTo>
                  <a:pt x="7635209" y="612150"/>
                </a:lnTo>
                <a:lnTo>
                  <a:pt x="7667176" y="641253"/>
                </a:lnTo>
                <a:lnTo>
                  <a:pt x="7694065" y="670745"/>
                </a:lnTo>
                <a:lnTo>
                  <a:pt x="7724658" y="715668"/>
                </a:lnTo>
                <a:lnTo>
                  <a:pt x="7743263" y="761350"/>
                </a:lnTo>
                <a:lnTo>
                  <a:pt x="7749539" y="807719"/>
                </a:lnTo>
                <a:lnTo>
                  <a:pt x="7748838" y="823248"/>
                </a:lnTo>
                <a:lnTo>
                  <a:pt x="7738414" y="869396"/>
                </a:lnTo>
                <a:lnTo>
                  <a:pt x="7715776" y="914833"/>
                </a:lnTo>
                <a:lnTo>
                  <a:pt x="7681261" y="959487"/>
                </a:lnTo>
                <a:lnTo>
                  <a:pt x="7651821" y="988787"/>
                </a:lnTo>
                <a:lnTo>
                  <a:pt x="7617353" y="1017688"/>
                </a:lnTo>
                <a:lnTo>
                  <a:pt x="7577959" y="1046167"/>
                </a:lnTo>
                <a:lnTo>
                  <a:pt x="7533737" y="1074205"/>
                </a:lnTo>
                <a:lnTo>
                  <a:pt x="7484789" y="1101780"/>
                </a:lnTo>
                <a:lnTo>
                  <a:pt x="7431215" y="1128872"/>
                </a:lnTo>
                <a:lnTo>
                  <a:pt x="7373116" y="1155460"/>
                </a:lnTo>
                <a:lnTo>
                  <a:pt x="7310591" y="1181522"/>
                </a:lnTo>
                <a:lnTo>
                  <a:pt x="7243741" y="1207037"/>
                </a:lnTo>
                <a:lnTo>
                  <a:pt x="7172666" y="1231986"/>
                </a:lnTo>
                <a:lnTo>
                  <a:pt x="7135576" y="1244241"/>
                </a:lnTo>
                <a:lnTo>
                  <a:pt x="7097468" y="1256347"/>
                </a:lnTo>
                <a:lnTo>
                  <a:pt x="7058353" y="1268300"/>
                </a:lnTo>
                <a:lnTo>
                  <a:pt x="7018245" y="1280099"/>
                </a:lnTo>
                <a:lnTo>
                  <a:pt x="6977156" y="1291740"/>
                </a:lnTo>
                <a:lnTo>
                  <a:pt x="6935098" y="1303221"/>
                </a:lnTo>
                <a:lnTo>
                  <a:pt x="6892085" y="1314539"/>
                </a:lnTo>
                <a:lnTo>
                  <a:pt x="6848128" y="1325692"/>
                </a:lnTo>
                <a:lnTo>
                  <a:pt x="6803241" y="1336677"/>
                </a:lnTo>
                <a:lnTo>
                  <a:pt x="6757436" y="1347492"/>
                </a:lnTo>
                <a:lnTo>
                  <a:pt x="6710725" y="1358133"/>
                </a:lnTo>
                <a:lnTo>
                  <a:pt x="6663120" y="1368599"/>
                </a:lnTo>
                <a:lnTo>
                  <a:pt x="6614636" y="1378886"/>
                </a:lnTo>
                <a:lnTo>
                  <a:pt x="6565283" y="1388992"/>
                </a:lnTo>
                <a:lnTo>
                  <a:pt x="6515075" y="1398915"/>
                </a:lnTo>
                <a:lnTo>
                  <a:pt x="6464024" y="1408652"/>
                </a:lnTo>
                <a:lnTo>
                  <a:pt x="6412142" y="1418200"/>
                </a:lnTo>
                <a:lnTo>
                  <a:pt x="6359443" y="1427556"/>
                </a:lnTo>
                <a:lnTo>
                  <a:pt x="6305938" y="1436718"/>
                </a:lnTo>
                <a:lnTo>
                  <a:pt x="6251640" y="1445684"/>
                </a:lnTo>
                <a:lnTo>
                  <a:pt x="6196563" y="1454450"/>
                </a:lnTo>
                <a:lnTo>
                  <a:pt x="6140717" y="1463015"/>
                </a:lnTo>
                <a:lnTo>
                  <a:pt x="6084117" y="1471375"/>
                </a:lnTo>
                <a:lnTo>
                  <a:pt x="6026774" y="1479528"/>
                </a:lnTo>
                <a:lnTo>
                  <a:pt x="5968701" y="1487471"/>
                </a:lnTo>
                <a:lnTo>
                  <a:pt x="5909910" y="1495202"/>
                </a:lnTo>
                <a:lnTo>
                  <a:pt x="5850415" y="1502718"/>
                </a:lnTo>
                <a:lnTo>
                  <a:pt x="5790227" y="1510017"/>
                </a:lnTo>
                <a:lnTo>
                  <a:pt x="5729359" y="1517095"/>
                </a:lnTo>
                <a:lnTo>
                  <a:pt x="5667824" y="1523950"/>
                </a:lnTo>
                <a:lnTo>
                  <a:pt x="5605634" y="1530580"/>
                </a:lnTo>
                <a:lnTo>
                  <a:pt x="5542802" y="1536983"/>
                </a:lnTo>
                <a:lnTo>
                  <a:pt x="5479340" y="1543154"/>
                </a:lnTo>
                <a:lnTo>
                  <a:pt x="5415261" y="1549092"/>
                </a:lnTo>
                <a:lnTo>
                  <a:pt x="5350577" y="1554795"/>
                </a:lnTo>
                <a:lnTo>
                  <a:pt x="5285301" y="1560259"/>
                </a:lnTo>
                <a:lnTo>
                  <a:pt x="5219446" y="1565482"/>
                </a:lnTo>
                <a:lnTo>
                  <a:pt x="5153024" y="1570461"/>
                </a:lnTo>
                <a:lnTo>
                  <a:pt x="5086047" y="1575194"/>
                </a:lnTo>
                <a:lnTo>
                  <a:pt x="5018529" y="1579678"/>
                </a:lnTo>
                <a:lnTo>
                  <a:pt x="4950481" y="1583910"/>
                </a:lnTo>
                <a:lnTo>
                  <a:pt x="4881916" y="1587889"/>
                </a:lnTo>
                <a:lnTo>
                  <a:pt x="4812847" y="1591610"/>
                </a:lnTo>
                <a:lnTo>
                  <a:pt x="4743286" y="1595073"/>
                </a:lnTo>
                <a:lnTo>
                  <a:pt x="4673247" y="1598273"/>
                </a:lnTo>
                <a:lnTo>
                  <a:pt x="4602740" y="1601209"/>
                </a:lnTo>
                <a:lnTo>
                  <a:pt x="4531779" y="1603877"/>
                </a:lnTo>
                <a:lnTo>
                  <a:pt x="4460377" y="1606276"/>
                </a:lnTo>
                <a:lnTo>
                  <a:pt x="4388546" y="1608402"/>
                </a:lnTo>
                <a:lnTo>
                  <a:pt x="4316299" y="1610254"/>
                </a:lnTo>
                <a:lnTo>
                  <a:pt x="4243647" y="1611827"/>
                </a:lnTo>
                <a:lnTo>
                  <a:pt x="4170604" y="1613121"/>
                </a:lnTo>
                <a:lnTo>
                  <a:pt x="4097182" y="1614131"/>
                </a:lnTo>
                <a:lnTo>
                  <a:pt x="4023394" y="1614856"/>
                </a:lnTo>
                <a:lnTo>
                  <a:pt x="3949252" y="1615293"/>
                </a:lnTo>
                <a:lnTo>
                  <a:pt x="3874770" y="1615439"/>
                </a:lnTo>
                <a:lnTo>
                  <a:pt x="3800287" y="1615293"/>
                </a:lnTo>
                <a:lnTo>
                  <a:pt x="3726145" y="1614856"/>
                </a:lnTo>
                <a:lnTo>
                  <a:pt x="3652357" y="1614131"/>
                </a:lnTo>
                <a:lnTo>
                  <a:pt x="3578935" y="1613121"/>
                </a:lnTo>
                <a:lnTo>
                  <a:pt x="3505892" y="1611827"/>
                </a:lnTo>
                <a:lnTo>
                  <a:pt x="3433240" y="1610254"/>
                </a:lnTo>
                <a:lnTo>
                  <a:pt x="3360993" y="1608402"/>
                </a:lnTo>
                <a:lnTo>
                  <a:pt x="3289162" y="1606276"/>
                </a:lnTo>
                <a:lnTo>
                  <a:pt x="3217760" y="1603877"/>
                </a:lnTo>
                <a:lnTo>
                  <a:pt x="3146799" y="1601209"/>
                </a:lnTo>
                <a:lnTo>
                  <a:pt x="3076292" y="1598273"/>
                </a:lnTo>
                <a:lnTo>
                  <a:pt x="3006253" y="1595073"/>
                </a:lnTo>
                <a:lnTo>
                  <a:pt x="2936692" y="1591610"/>
                </a:lnTo>
                <a:lnTo>
                  <a:pt x="2867623" y="1587889"/>
                </a:lnTo>
                <a:lnTo>
                  <a:pt x="2799058" y="1583910"/>
                </a:lnTo>
                <a:lnTo>
                  <a:pt x="2731010" y="1579678"/>
                </a:lnTo>
                <a:lnTo>
                  <a:pt x="2663492" y="1575194"/>
                </a:lnTo>
                <a:lnTo>
                  <a:pt x="2596515" y="1570461"/>
                </a:lnTo>
                <a:lnTo>
                  <a:pt x="2530093" y="1565482"/>
                </a:lnTo>
                <a:lnTo>
                  <a:pt x="2464238" y="1560259"/>
                </a:lnTo>
                <a:lnTo>
                  <a:pt x="2398962" y="1554795"/>
                </a:lnTo>
                <a:lnTo>
                  <a:pt x="2334278" y="1549092"/>
                </a:lnTo>
                <a:lnTo>
                  <a:pt x="2270199" y="1543154"/>
                </a:lnTo>
                <a:lnTo>
                  <a:pt x="2206737" y="1536983"/>
                </a:lnTo>
                <a:lnTo>
                  <a:pt x="2143905" y="1530580"/>
                </a:lnTo>
                <a:lnTo>
                  <a:pt x="2081715" y="1523950"/>
                </a:lnTo>
                <a:lnTo>
                  <a:pt x="2020180" y="1517095"/>
                </a:lnTo>
                <a:lnTo>
                  <a:pt x="1959312" y="1510017"/>
                </a:lnTo>
                <a:lnTo>
                  <a:pt x="1899124" y="1502718"/>
                </a:lnTo>
                <a:lnTo>
                  <a:pt x="1839629" y="1495202"/>
                </a:lnTo>
                <a:lnTo>
                  <a:pt x="1780838" y="1487471"/>
                </a:lnTo>
                <a:lnTo>
                  <a:pt x="1722765" y="1479528"/>
                </a:lnTo>
                <a:lnTo>
                  <a:pt x="1665422" y="1471375"/>
                </a:lnTo>
                <a:lnTo>
                  <a:pt x="1608822" y="1463015"/>
                </a:lnTo>
                <a:lnTo>
                  <a:pt x="1552976" y="1454450"/>
                </a:lnTo>
                <a:lnTo>
                  <a:pt x="1497899" y="1445684"/>
                </a:lnTo>
                <a:lnTo>
                  <a:pt x="1443601" y="1436718"/>
                </a:lnTo>
                <a:lnTo>
                  <a:pt x="1390096" y="1427556"/>
                </a:lnTo>
                <a:lnTo>
                  <a:pt x="1337397" y="1418200"/>
                </a:lnTo>
                <a:lnTo>
                  <a:pt x="1285515" y="1408652"/>
                </a:lnTo>
                <a:lnTo>
                  <a:pt x="1234464" y="1398915"/>
                </a:lnTo>
                <a:lnTo>
                  <a:pt x="1184256" y="1388992"/>
                </a:lnTo>
                <a:lnTo>
                  <a:pt x="1134903" y="1378886"/>
                </a:lnTo>
                <a:lnTo>
                  <a:pt x="1086419" y="1368599"/>
                </a:lnTo>
                <a:lnTo>
                  <a:pt x="1038814" y="1358133"/>
                </a:lnTo>
                <a:lnTo>
                  <a:pt x="992103" y="1347492"/>
                </a:lnTo>
                <a:lnTo>
                  <a:pt x="946298" y="1336677"/>
                </a:lnTo>
                <a:lnTo>
                  <a:pt x="901411" y="1325692"/>
                </a:lnTo>
                <a:lnTo>
                  <a:pt x="857454" y="1314539"/>
                </a:lnTo>
                <a:lnTo>
                  <a:pt x="814441" y="1303221"/>
                </a:lnTo>
                <a:lnTo>
                  <a:pt x="772383" y="1291740"/>
                </a:lnTo>
                <a:lnTo>
                  <a:pt x="731294" y="1280099"/>
                </a:lnTo>
                <a:lnTo>
                  <a:pt x="691186" y="1268300"/>
                </a:lnTo>
                <a:lnTo>
                  <a:pt x="652071" y="1256347"/>
                </a:lnTo>
                <a:lnTo>
                  <a:pt x="613963" y="1244241"/>
                </a:lnTo>
                <a:lnTo>
                  <a:pt x="576873" y="1231986"/>
                </a:lnTo>
                <a:lnTo>
                  <a:pt x="540813" y="1219584"/>
                </a:lnTo>
                <a:lnTo>
                  <a:pt x="471839" y="1194349"/>
                </a:lnTo>
                <a:lnTo>
                  <a:pt x="407139" y="1168558"/>
                </a:lnTo>
                <a:lnTo>
                  <a:pt x="346814" y="1142230"/>
                </a:lnTo>
                <a:lnTo>
                  <a:pt x="290965" y="1115388"/>
                </a:lnTo>
                <a:lnTo>
                  <a:pt x="239691" y="1088052"/>
                </a:lnTo>
                <a:lnTo>
                  <a:pt x="193094" y="1060243"/>
                </a:lnTo>
                <a:lnTo>
                  <a:pt x="151273" y="1031981"/>
                </a:lnTo>
                <a:lnTo>
                  <a:pt x="114330" y="1003289"/>
                </a:lnTo>
                <a:lnTo>
                  <a:pt x="82363" y="974186"/>
                </a:lnTo>
                <a:lnTo>
                  <a:pt x="55474" y="944694"/>
                </a:lnTo>
                <a:lnTo>
                  <a:pt x="24881" y="899771"/>
                </a:lnTo>
                <a:lnTo>
                  <a:pt x="6276" y="854089"/>
                </a:lnTo>
                <a:lnTo>
                  <a:pt x="0" y="8077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624" y="322658"/>
            <a:ext cx="7151833" cy="556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039" y="1753870"/>
            <a:ext cx="386016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32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Calibri" panose="020F0502020204030204" pitchFamily="34" charset="0"/>
              </a:rPr>
              <a:t>IF THE REFEREE DID NOT UNDERSTAND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SOMETHING:</a:t>
            </a:r>
          </a:p>
          <a:p>
            <a:pPr marL="299085" marR="280035" indent="-287020">
              <a:lnSpc>
                <a:spcPct val="100000"/>
              </a:lnSpc>
            </a:pPr>
            <a:r>
              <a:rPr lang="en-GB" sz="1800" dirty="0">
                <a:cs typeface="Wingdings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Keep saying that the comments are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interesting</a:t>
            </a:r>
          </a:p>
          <a:p>
            <a:pPr marL="299085" marR="5080" indent="-287020">
              <a:lnSpc>
                <a:spcPct val="100000"/>
              </a:lnSpc>
            </a:pPr>
            <a:r>
              <a:rPr lang="en-GB" sz="1800" dirty="0">
                <a:cs typeface="Wingdings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Try to address them in the best way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you can, indicating where the changes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are</a:t>
            </a:r>
          </a:p>
          <a:p>
            <a:pPr marL="299085" marR="100965" indent="-287020" algn="just">
              <a:lnSpc>
                <a:spcPct val="100000"/>
              </a:lnSpc>
            </a:pPr>
            <a:r>
              <a:rPr lang="en-GB" sz="1800" dirty="0">
                <a:cs typeface="Wingdings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Try to assume (or at least say it in the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letter) that if something was not well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understood it is your fault</a:t>
            </a:r>
          </a:p>
        </p:txBody>
      </p:sp>
      <p:sp>
        <p:nvSpPr>
          <p:cNvPr id="4" name="object 4"/>
          <p:cNvSpPr/>
          <p:nvPr/>
        </p:nvSpPr>
        <p:spPr>
          <a:xfrm>
            <a:off x="449580" y="4590796"/>
            <a:ext cx="7983220" cy="886460"/>
          </a:xfrm>
          <a:custGeom>
            <a:avLst/>
            <a:gdLst/>
            <a:ahLst/>
            <a:cxnLst/>
            <a:rect l="l" t="t" r="r" b="b"/>
            <a:pathLst>
              <a:path w="7983220" h="886460">
                <a:moveTo>
                  <a:pt x="4303274" y="885189"/>
                </a:moveTo>
                <a:lnTo>
                  <a:pt x="3679437" y="885189"/>
                </a:lnTo>
                <a:lnTo>
                  <a:pt x="3756836" y="886459"/>
                </a:lnTo>
                <a:lnTo>
                  <a:pt x="4225875" y="886459"/>
                </a:lnTo>
                <a:lnTo>
                  <a:pt x="4303274" y="885189"/>
                </a:lnTo>
                <a:close/>
              </a:path>
              <a:path w="7983220" h="886460">
                <a:moveTo>
                  <a:pt x="4456827" y="2539"/>
                </a:moveTo>
                <a:lnTo>
                  <a:pt x="3525884" y="2539"/>
                </a:lnTo>
                <a:lnTo>
                  <a:pt x="3298875" y="6350"/>
                </a:lnTo>
                <a:lnTo>
                  <a:pt x="3224146" y="8889"/>
                </a:lnTo>
                <a:lnTo>
                  <a:pt x="3076182" y="11429"/>
                </a:lnTo>
                <a:lnTo>
                  <a:pt x="2930304" y="16509"/>
                </a:lnTo>
                <a:lnTo>
                  <a:pt x="2858181" y="17779"/>
                </a:lnTo>
                <a:lnTo>
                  <a:pt x="2645246" y="25400"/>
                </a:lnTo>
                <a:lnTo>
                  <a:pt x="2575458" y="29209"/>
                </a:lnTo>
                <a:lnTo>
                  <a:pt x="2506288" y="31750"/>
                </a:lnTo>
                <a:lnTo>
                  <a:pt x="2437751" y="35559"/>
                </a:lnTo>
                <a:lnTo>
                  <a:pt x="2369859" y="38100"/>
                </a:lnTo>
                <a:lnTo>
                  <a:pt x="2236070" y="45719"/>
                </a:lnTo>
                <a:lnTo>
                  <a:pt x="2170199" y="48259"/>
                </a:lnTo>
                <a:lnTo>
                  <a:pt x="2105031" y="52069"/>
                </a:lnTo>
                <a:lnTo>
                  <a:pt x="2040577" y="57150"/>
                </a:lnTo>
                <a:lnTo>
                  <a:pt x="1851648" y="68579"/>
                </a:lnTo>
                <a:lnTo>
                  <a:pt x="1729527" y="78739"/>
                </a:lnTo>
                <a:lnTo>
                  <a:pt x="1669657" y="82550"/>
                </a:lnTo>
                <a:lnTo>
                  <a:pt x="1327983" y="113029"/>
                </a:lnTo>
                <a:lnTo>
                  <a:pt x="1274092" y="119379"/>
                </a:lnTo>
                <a:lnTo>
                  <a:pt x="1169050" y="129539"/>
                </a:lnTo>
                <a:lnTo>
                  <a:pt x="1067758" y="142239"/>
                </a:lnTo>
                <a:lnTo>
                  <a:pt x="1018552" y="147319"/>
                </a:lnTo>
                <a:lnTo>
                  <a:pt x="970326" y="153669"/>
                </a:lnTo>
                <a:lnTo>
                  <a:pt x="702296" y="191769"/>
                </a:lnTo>
                <a:lnTo>
                  <a:pt x="661309" y="199389"/>
                </a:lnTo>
                <a:lnTo>
                  <a:pt x="621412" y="205739"/>
                </a:lnTo>
                <a:lnTo>
                  <a:pt x="582618" y="213359"/>
                </a:lnTo>
                <a:lnTo>
                  <a:pt x="544942" y="219709"/>
                </a:lnTo>
                <a:lnTo>
                  <a:pt x="508398" y="227329"/>
                </a:lnTo>
                <a:lnTo>
                  <a:pt x="472998" y="233679"/>
                </a:lnTo>
                <a:lnTo>
                  <a:pt x="438758" y="241300"/>
                </a:lnTo>
                <a:lnTo>
                  <a:pt x="373809" y="256539"/>
                </a:lnTo>
                <a:lnTo>
                  <a:pt x="343129" y="262889"/>
                </a:lnTo>
                <a:lnTo>
                  <a:pt x="313664" y="270509"/>
                </a:lnTo>
                <a:lnTo>
                  <a:pt x="285427" y="278129"/>
                </a:lnTo>
                <a:lnTo>
                  <a:pt x="258432" y="285750"/>
                </a:lnTo>
                <a:lnTo>
                  <a:pt x="232693" y="294639"/>
                </a:lnTo>
                <a:lnTo>
                  <a:pt x="208224" y="302259"/>
                </a:lnTo>
                <a:lnTo>
                  <a:pt x="185039" y="309879"/>
                </a:lnTo>
                <a:lnTo>
                  <a:pt x="163152" y="317500"/>
                </a:lnTo>
                <a:lnTo>
                  <a:pt x="142576" y="325119"/>
                </a:lnTo>
                <a:lnTo>
                  <a:pt x="123326" y="334009"/>
                </a:lnTo>
                <a:lnTo>
                  <a:pt x="105415" y="341629"/>
                </a:lnTo>
                <a:lnTo>
                  <a:pt x="88858" y="350519"/>
                </a:lnTo>
                <a:lnTo>
                  <a:pt x="73667" y="358139"/>
                </a:lnTo>
                <a:lnTo>
                  <a:pt x="59858" y="367029"/>
                </a:lnTo>
                <a:lnTo>
                  <a:pt x="18705" y="400050"/>
                </a:lnTo>
                <a:lnTo>
                  <a:pt x="757" y="434339"/>
                </a:lnTo>
                <a:lnTo>
                  <a:pt x="0" y="443229"/>
                </a:lnTo>
                <a:lnTo>
                  <a:pt x="757" y="452119"/>
                </a:lnTo>
                <a:lnTo>
                  <a:pt x="18705" y="486409"/>
                </a:lnTo>
                <a:lnTo>
                  <a:pt x="47443" y="511809"/>
                </a:lnTo>
                <a:lnTo>
                  <a:pt x="59858" y="520699"/>
                </a:lnTo>
                <a:lnTo>
                  <a:pt x="73667" y="528319"/>
                </a:lnTo>
                <a:lnTo>
                  <a:pt x="88858" y="537209"/>
                </a:lnTo>
                <a:lnTo>
                  <a:pt x="105415" y="544829"/>
                </a:lnTo>
                <a:lnTo>
                  <a:pt x="123326" y="553719"/>
                </a:lnTo>
                <a:lnTo>
                  <a:pt x="142576" y="561339"/>
                </a:lnTo>
                <a:lnTo>
                  <a:pt x="163152" y="568959"/>
                </a:lnTo>
                <a:lnTo>
                  <a:pt x="185039" y="577849"/>
                </a:lnTo>
                <a:lnTo>
                  <a:pt x="232693" y="593089"/>
                </a:lnTo>
                <a:lnTo>
                  <a:pt x="285427" y="608329"/>
                </a:lnTo>
                <a:lnTo>
                  <a:pt x="343129" y="623569"/>
                </a:lnTo>
                <a:lnTo>
                  <a:pt x="438758" y="646429"/>
                </a:lnTo>
                <a:lnTo>
                  <a:pt x="472998" y="652779"/>
                </a:lnTo>
                <a:lnTo>
                  <a:pt x="544942" y="668019"/>
                </a:lnTo>
                <a:lnTo>
                  <a:pt x="582618" y="674369"/>
                </a:lnTo>
                <a:lnTo>
                  <a:pt x="621412" y="681989"/>
                </a:lnTo>
                <a:lnTo>
                  <a:pt x="744359" y="701039"/>
                </a:lnTo>
                <a:lnTo>
                  <a:pt x="787484" y="708659"/>
                </a:lnTo>
                <a:lnTo>
                  <a:pt x="970326" y="734059"/>
                </a:lnTo>
                <a:lnTo>
                  <a:pt x="1018552" y="739139"/>
                </a:lnTo>
                <a:lnTo>
                  <a:pt x="1117929" y="751839"/>
                </a:lnTo>
                <a:lnTo>
                  <a:pt x="1169050" y="756919"/>
                </a:lnTo>
                <a:lnTo>
                  <a:pt x="1221109" y="763269"/>
                </a:lnTo>
                <a:lnTo>
                  <a:pt x="1327983" y="773429"/>
                </a:lnTo>
                <a:lnTo>
                  <a:pt x="1382771" y="779779"/>
                </a:lnTo>
                <a:lnTo>
                  <a:pt x="1610599" y="800099"/>
                </a:lnTo>
                <a:lnTo>
                  <a:pt x="1669657" y="803909"/>
                </a:lnTo>
                <a:lnTo>
                  <a:pt x="1790195" y="814069"/>
                </a:lnTo>
                <a:lnTo>
                  <a:pt x="1851648" y="817879"/>
                </a:lnTo>
                <a:lnTo>
                  <a:pt x="1913872" y="822959"/>
                </a:lnTo>
                <a:lnTo>
                  <a:pt x="2302627" y="845819"/>
                </a:lnTo>
                <a:lnTo>
                  <a:pt x="2369859" y="848359"/>
                </a:lnTo>
                <a:lnTo>
                  <a:pt x="2506288" y="855979"/>
                </a:lnTo>
                <a:lnTo>
                  <a:pt x="3002976" y="873759"/>
                </a:lnTo>
                <a:lnTo>
                  <a:pt x="3076182" y="875029"/>
                </a:lnTo>
                <a:lnTo>
                  <a:pt x="3149910" y="877569"/>
                </a:lnTo>
                <a:lnTo>
                  <a:pt x="3602448" y="885189"/>
                </a:lnTo>
                <a:lnTo>
                  <a:pt x="4380263" y="885189"/>
                </a:lnTo>
                <a:lnTo>
                  <a:pt x="4832801" y="877569"/>
                </a:lnTo>
                <a:lnTo>
                  <a:pt x="4906529" y="875029"/>
                </a:lnTo>
                <a:lnTo>
                  <a:pt x="4979735" y="873759"/>
                </a:lnTo>
                <a:lnTo>
                  <a:pt x="5476423" y="855979"/>
                </a:lnTo>
                <a:lnTo>
                  <a:pt x="5612852" y="848359"/>
                </a:lnTo>
                <a:lnTo>
                  <a:pt x="5680084" y="845819"/>
                </a:lnTo>
                <a:lnTo>
                  <a:pt x="6068839" y="822959"/>
                </a:lnTo>
                <a:lnTo>
                  <a:pt x="6131063" y="817879"/>
                </a:lnTo>
                <a:lnTo>
                  <a:pt x="6192516" y="814069"/>
                </a:lnTo>
                <a:lnTo>
                  <a:pt x="6313054" y="803909"/>
                </a:lnTo>
                <a:lnTo>
                  <a:pt x="6372112" y="800099"/>
                </a:lnTo>
                <a:lnTo>
                  <a:pt x="6599940" y="779779"/>
                </a:lnTo>
                <a:lnTo>
                  <a:pt x="6654728" y="773429"/>
                </a:lnTo>
                <a:lnTo>
                  <a:pt x="6761602" y="763269"/>
                </a:lnTo>
                <a:lnTo>
                  <a:pt x="6813661" y="756919"/>
                </a:lnTo>
                <a:lnTo>
                  <a:pt x="6864782" y="751839"/>
                </a:lnTo>
                <a:lnTo>
                  <a:pt x="6964159" y="739139"/>
                </a:lnTo>
                <a:lnTo>
                  <a:pt x="7012385" y="734059"/>
                </a:lnTo>
                <a:lnTo>
                  <a:pt x="7195227" y="708659"/>
                </a:lnTo>
                <a:lnTo>
                  <a:pt x="7238352" y="701039"/>
                </a:lnTo>
                <a:lnTo>
                  <a:pt x="7361299" y="681989"/>
                </a:lnTo>
                <a:lnTo>
                  <a:pt x="7400093" y="674369"/>
                </a:lnTo>
                <a:lnTo>
                  <a:pt x="7437769" y="668019"/>
                </a:lnTo>
                <a:lnTo>
                  <a:pt x="7509713" y="652779"/>
                </a:lnTo>
                <a:lnTo>
                  <a:pt x="7608902" y="631189"/>
                </a:lnTo>
                <a:lnTo>
                  <a:pt x="7669047" y="615949"/>
                </a:lnTo>
                <a:lnTo>
                  <a:pt x="7724279" y="600709"/>
                </a:lnTo>
                <a:lnTo>
                  <a:pt x="7774487" y="585469"/>
                </a:lnTo>
                <a:lnTo>
                  <a:pt x="7819559" y="568959"/>
                </a:lnTo>
                <a:lnTo>
                  <a:pt x="7840135" y="561339"/>
                </a:lnTo>
                <a:lnTo>
                  <a:pt x="7859385" y="553719"/>
                </a:lnTo>
                <a:lnTo>
                  <a:pt x="7877296" y="544829"/>
                </a:lnTo>
                <a:lnTo>
                  <a:pt x="7893853" y="537209"/>
                </a:lnTo>
                <a:lnTo>
                  <a:pt x="7909044" y="528319"/>
                </a:lnTo>
                <a:lnTo>
                  <a:pt x="7922853" y="520699"/>
                </a:lnTo>
                <a:lnTo>
                  <a:pt x="7935268" y="511809"/>
                </a:lnTo>
                <a:lnTo>
                  <a:pt x="7964006" y="486409"/>
                </a:lnTo>
                <a:lnTo>
                  <a:pt x="7981954" y="452119"/>
                </a:lnTo>
                <a:lnTo>
                  <a:pt x="7982712" y="443229"/>
                </a:lnTo>
                <a:lnTo>
                  <a:pt x="7981954" y="434339"/>
                </a:lnTo>
                <a:lnTo>
                  <a:pt x="7964006" y="400050"/>
                </a:lnTo>
                <a:lnTo>
                  <a:pt x="7935268" y="374650"/>
                </a:lnTo>
                <a:lnTo>
                  <a:pt x="7922853" y="367029"/>
                </a:lnTo>
                <a:lnTo>
                  <a:pt x="7909044" y="358139"/>
                </a:lnTo>
                <a:lnTo>
                  <a:pt x="7893853" y="350519"/>
                </a:lnTo>
                <a:lnTo>
                  <a:pt x="7877296" y="341629"/>
                </a:lnTo>
                <a:lnTo>
                  <a:pt x="7859385" y="334009"/>
                </a:lnTo>
                <a:lnTo>
                  <a:pt x="7819559" y="317500"/>
                </a:lnTo>
                <a:lnTo>
                  <a:pt x="7774487" y="302259"/>
                </a:lnTo>
                <a:lnTo>
                  <a:pt x="7750018" y="294639"/>
                </a:lnTo>
                <a:lnTo>
                  <a:pt x="7724279" y="285750"/>
                </a:lnTo>
                <a:lnTo>
                  <a:pt x="7697284" y="278129"/>
                </a:lnTo>
                <a:lnTo>
                  <a:pt x="7669047" y="270509"/>
                </a:lnTo>
                <a:lnTo>
                  <a:pt x="7639582" y="262889"/>
                </a:lnTo>
                <a:lnTo>
                  <a:pt x="7608902" y="256539"/>
                </a:lnTo>
                <a:lnTo>
                  <a:pt x="7543953" y="241300"/>
                </a:lnTo>
                <a:lnTo>
                  <a:pt x="7509713" y="233679"/>
                </a:lnTo>
                <a:lnTo>
                  <a:pt x="7474313" y="227329"/>
                </a:lnTo>
                <a:lnTo>
                  <a:pt x="7437769" y="219709"/>
                </a:lnTo>
                <a:lnTo>
                  <a:pt x="7400093" y="213359"/>
                </a:lnTo>
                <a:lnTo>
                  <a:pt x="7361299" y="205739"/>
                </a:lnTo>
                <a:lnTo>
                  <a:pt x="7321402" y="199389"/>
                </a:lnTo>
                <a:lnTo>
                  <a:pt x="7280415" y="191769"/>
                </a:lnTo>
                <a:lnTo>
                  <a:pt x="7012385" y="153669"/>
                </a:lnTo>
                <a:lnTo>
                  <a:pt x="6964159" y="147319"/>
                </a:lnTo>
                <a:lnTo>
                  <a:pt x="6914953" y="142239"/>
                </a:lnTo>
                <a:lnTo>
                  <a:pt x="6813661" y="129539"/>
                </a:lnTo>
                <a:lnTo>
                  <a:pt x="6708619" y="119379"/>
                </a:lnTo>
                <a:lnTo>
                  <a:pt x="6654728" y="113029"/>
                </a:lnTo>
                <a:lnTo>
                  <a:pt x="6313054" y="82550"/>
                </a:lnTo>
                <a:lnTo>
                  <a:pt x="6253184" y="78739"/>
                </a:lnTo>
                <a:lnTo>
                  <a:pt x="6131063" y="68579"/>
                </a:lnTo>
                <a:lnTo>
                  <a:pt x="5942134" y="57150"/>
                </a:lnTo>
                <a:lnTo>
                  <a:pt x="5877680" y="52069"/>
                </a:lnTo>
                <a:lnTo>
                  <a:pt x="5812512" y="48259"/>
                </a:lnTo>
                <a:lnTo>
                  <a:pt x="5746641" y="45719"/>
                </a:lnTo>
                <a:lnTo>
                  <a:pt x="5612852" y="38100"/>
                </a:lnTo>
                <a:lnTo>
                  <a:pt x="5544960" y="35559"/>
                </a:lnTo>
                <a:lnTo>
                  <a:pt x="5476423" y="31750"/>
                </a:lnTo>
                <a:lnTo>
                  <a:pt x="5407253" y="29209"/>
                </a:lnTo>
                <a:lnTo>
                  <a:pt x="5337465" y="25400"/>
                </a:lnTo>
                <a:lnTo>
                  <a:pt x="5124530" y="17779"/>
                </a:lnTo>
                <a:lnTo>
                  <a:pt x="5052407" y="16509"/>
                </a:lnTo>
                <a:lnTo>
                  <a:pt x="4906529" y="11429"/>
                </a:lnTo>
                <a:lnTo>
                  <a:pt x="4758565" y="8889"/>
                </a:lnTo>
                <a:lnTo>
                  <a:pt x="4683836" y="6350"/>
                </a:lnTo>
                <a:lnTo>
                  <a:pt x="4456827" y="2539"/>
                </a:lnTo>
                <a:close/>
              </a:path>
              <a:path w="7983220" h="886460">
                <a:moveTo>
                  <a:pt x="4303274" y="1269"/>
                </a:moveTo>
                <a:lnTo>
                  <a:pt x="3679437" y="1269"/>
                </a:lnTo>
                <a:lnTo>
                  <a:pt x="3602448" y="2539"/>
                </a:lnTo>
                <a:lnTo>
                  <a:pt x="4380263" y="2539"/>
                </a:lnTo>
                <a:lnTo>
                  <a:pt x="4303274" y="1269"/>
                </a:lnTo>
                <a:close/>
              </a:path>
              <a:path w="7983220" h="886460">
                <a:moveTo>
                  <a:pt x="4148080" y="0"/>
                </a:moveTo>
                <a:lnTo>
                  <a:pt x="3834631" y="0"/>
                </a:lnTo>
                <a:lnTo>
                  <a:pt x="3756836" y="1269"/>
                </a:lnTo>
                <a:lnTo>
                  <a:pt x="4225875" y="1269"/>
                </a:lnTo>
                <a:lnTo>
                  <a:pt x="4148080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" y="4590288"/>
            <a:ext cx="7983220" cy="887094"/>
          </a:xfrm>
          <a:custGeom>
            <a:avLst/>
            <a:gdLst/>
            <a:ahLst/>
            <a:cxnLst/>
            <a:rect l="l" t="t" r="r" b="b"/>
            <a:pathLst>
              <a:path w="7983220" h="887095">
                <a:moveTo>
                  <a:pt x="0" y="443484"/>
                </a:moveTo>
                <a:lnTo>
                  <a:pt x="18705" y="400263"/>
                </a:lnTo>
                <a:lnTo>
                  <a:pt x="47443" y="374884"/>
                </a:lnTo>
                <a:lnTo>
                  <a:pt x="88858" y="349973"/>
                </a:lnTo>
                <a:lnTo>
                  <a:pt x="123326" y="333645"/>
                </a:lnTo>
                <a:lnTo>
                  <a:pt x="163152" y="317555"/>
                </a:lnTo>
                <a:lnTo>
                  <a:pt x="208224" y="301715"/>
                </a:lnTo>
                <a:lnTo>
                  <a:pt x="258432" y="286139"/>
                </a:lnTo>
                <a:lnTo>
                  <a:pt x="313664" y="270837"/>
                </a:lnTo>
                <a:lnTo>
                  <a:pt x="373809" y="255823"/>
                </a:lnTo>
                <a:lnTo>
                  <a:pt x="438758" y="241108"/>
                </a:lnTo>
                <a:lnTo>
                  <a:pt x="508398" y="226705"/>
                </a:lnTo>
                <a:lnTo>
                  <a:pt x="582618" y="212627"/>
                </a:lnTo>
                <a:lnTo>
                  <a:pt x="621412" y="205713"/>
                </a:lnTo>
                <a:lnTo>
                  <a:pt x="661309" y="198885"/>
                </a:lnTo>
                <a:lnTo>
                  <a:pt x="702296" y="192144"/>
                </a:lnTo>
                <a:lnTo>
                  <a:pt x="744359" y="185492"/>
                </a:lnTo>
                <a:lnTo>
                  <a:pt x="787484" y="178931"/>
                </a:lnTo>
                <a:lnTo>
                  <a:pt x="831657" y="172461"/>
                </a:lnTo>
                <a:lnTo>
                  <a:pt x="876864" y="166084"/>
                </a:lnTo>
                <a:lnTo>
                  <a:pt x="923091" y="159803"/>
                </a:lnTo>
                <a:lnTo>
                  <a:pt x="970326" y="153618"/>
                </a:lnTo>
                <a:lnTo>
                  <a:pt x="1018552" y="147531"/>
                </a:lnTo>
                <a:lnTo>
                  <a:pt x="1067758" y="141543"/>
                </a:lnTo>
                <a:lnTo>
                  <a:pt x="1117929" y="135657"/>
                </a:lnTo>
                <a:lnTo>
                  <a:pt x="1169050" y="129873"/>
                </a:lnTo>
                <a:lnTo>
                  <a:pt x="1221109" y="124193"/>
                </a:lnTo>
                <a:lnTo>
                  <a:pt x="1274092" y="118619"/>
                </a:lnTo>
                <a:lnTo>
                  <a:pt x="1327983" y="113152"/>
                </a:lnTo>
                <a:lnTo>
                  <a:pt x="1382771" y="107795"/>
                </a:lnTo>
                <a:lnTo>
                  <a:pt x="1438440" y="102547"/>
                </a:lnTo>
                <a:lnTo>
                  <a:pt x="1494977" y="97411"/>
                </a:lnTo>
                <a:lnTo>
                  <a:pt x="1552368" y="92389"/>
                </a:lnTo>
                <a:lnTo>
                  <a:pt x="1610599" y="87481"/>
                </a:lnTo>
                <a:lnTo>
                  <a:pt x="1669657" y="82690"/>
                </a:lnTo>
                <a:lnTo>
                  <a:pt x="1729527" y="78017"/>
                </a:lnTo>
                <a:lnTo>
                  <a:pt x="1790195" y="73464"/>
                </a:lnTo>
                <a:lnTo>
                  <a:pt x="1851648" y="69031"/>
                </a:lnTo>
                <a:lnTo>
                  <a:pt x="1913872" y="64722"/>
                </a:lnTo>
                <a:lnTo>
                  <a:pt x="1976853" y="60536"/>
                </a:lnTo>
                <a:lnTo>
                  <a:pt x="2040577" y="56476"/>
                </a:lnTo>
                <a:lnTo>
                  <a:pt x="2105031" y="52544"/>
                </a:lnTo>
                <a:lnTo>
                  <a:pt x="2170199" y="48740"/>
                </a:lnTo>
                <a:lnTo>
                  <a:pt x="2236070" y="45066"/>
                </a:lnTo>
                <a:lnTo>
                  <a:pt x="2302627" y="41525"/>
                </a:lnTo>
                <a:lnTo>
                  <a:pt x="2369859" y="38116"/>
                </a:lnTo>
                <a:lnTo>
                  <a:pt x="2437751" y="34843"/>
                </a:lnTo>
                <a:lnTo>
                  <a:pt x="2506288" y="31706"/>
                </a:lnTo>
                <a:lnTo>
                  <a:pt x="2575458" y="28707"/>
                </a:lnTo>
                <a:lnTo>
                  <a:pt x="2645246" y="25848"/>
                </a:lnTo>
                <a:lnTo>
                  <a:pt x="2715638" y="23130"/>
                </a:lnTo>
                <a:lnTo>
                  <a:pt x="2786622" y="20554"/>
                </a:lnTo>
                <a:lnTo>
                  <a:pt x="2858181" y="18123"/>
                </a:lnTo>
                <a:lnTo>
                  <a:pt x="2930304" y="15837"/>
                </a:lnTo>
                <a:lnTo>
                  <a:pt x="3002976" y="13699"/>
                </a:lnTo>
                <a:lnTo>
                  <a:pt x="3076182" y="11709"/>
                </a:lnTo>
                <a:lnTo>
                  <a:pt x="3149910" y="9870"/>
                </a:lnTo>
                <a:lnTo>
                  <a:pt x="3224146" y="8183"/>
                </a:lnTo>
                <a:lnTo>
                  <a:pt x="3298875" y="6649"/>
                </a:lnTo>
                <a:lnTo>
                  <a:pt x="3374083" y="5270"/>
                </a:lnTo>
                <a:lnTo>
                  <a:pt x="3449758" y="4047"/>
                </a:lnTo>
                <a:lnTo>
                  <a:pt x="3525884" y="2982"/>
                </a:lnTo>
                <a:lnTo>
                  <a:pt x="3602448" y="2077"/>
                </a:lnTo>
                <a:lnTo>
                  <a:pt x="3679437" y="1333"/>
                </a:lnTo>
                <a:lnTo>
                  <a:pt x="3756836" y="752"/>
                </a:lnTo>
                <a:lnTo>
                  <a:pt x="3834631" y="335"/>
                </a:lnTo>
                <a:lnTo>
                  <a:pt x="3912809" y="84"/>
                </a:lnTo>
                <a:lnTo>
                  <a:pt x="3991356" y="0"/>
                </a:lnTo>
                <a:lnTo>
                  <a:pt x="4069902" y="84"/>
                </a:lnTo>
                <a:lnTo>
                  <a:pt x="4148080" y="335"/>
                </a:lnTo>
                <a:lnTo>
                  <a:pt x="4225875" y="752"/>
                </a:lnTo>
                <a:lnTo>
                  <a:pt x="4303274" y="1333"/>
                </a:lnTo>
                <a:lnTo>
                  <a:pt x="4380263" y="2077"/>
                </a:lnTo>
                <a:lnTo>
                  <a:pt x="4456827" y="2982"/>
                </a:lnTo>
                <a:lnTo>
                  <a:pt x="4532953" y="4047"/>
                </a:lnTo>
                <a:lnTo>
                  <a:pt x="4608628" y="5270"/>
                </a:lnTo>
                <a:lnTo>
                  <a:pt x="4683836" y="6649"/>
                </a:lnTo>
                <a:lnTo>
                  <a:pt x="4758565" y="8183"/>
                </a:lnTo>
                <a:lnTo>
                  <a:pt x="4832801" y="9870"/>
                </a:lnTo>
                <a:lnTo>
                  <a:pt x="4906529" y="11709"/>
                </a:lnTo>
                <a:lnTo>
                  <a:pt x="4979735" y="13699"/>
                </a:lnTo>
                <a:lnTo>
                  <a:pt x="5052407" y="15837"/>
                </a:lnTo>
                <a:lnTo>
                  <a:pt x="5124530" y="18123"/>
                </a:lnTo>
                <a:lnTo>
                  <a:pt x="5196089" y="20554"/>
                </a:lnTo>
                <a:lnTo>
                  <a:pt x="5267073" y="23130"/>
                </a:lnTo>
                <a:lnTo>
                  <a:pt x="5337465" y="25848"/>
                </a:lnTo>
                <a:lnTo>
                  <a:pt x="5407253" y="28707"/>
                </a:lnTo>
                <a:lnTo>
                  <a:pt x="5476423" y="31706"/>
                </a:lnTo>
                <a:lnTo>
                  <a:pt x="5544960" y="34843"/>
                </a:lnTo>
                <a:lnTo>
                  <a:pt x="5612852" y="38116"/>
                </a:lnTo>
                <a:lnTo>
                  <a:pt x="5680084" y="41525"/>
                </a:lnTo>
                <a:lnTo>
                  <a:pt x="5746641" y="45066"/>
                </a:lnTo>
                <a:lnTo>
                  <a:pt x="5812512" y="48740"/>
                </a:lnTo>
                <a:lnTo>
                  <a:pt x="5877680" y="52544"/>
                </a:lnTo>
                <a:lnTo>
                  <a:pt x="5942134" y="56476"/>
                </a:lnTo>
                <a:lnTo>
                  <a:pt x="6005858" y="60536"/>
                </a:lnTo>
                <a:lnTo>
                  <a:pt x="6068839" y="64722"/>
                </a:lnTo>
                <a:lnTo>
                  <a:pt x="6131063" y="69031"/>
                </a:lnTo>
                <a:lnTo>
                  <a:pt x="6192516" y="73464"/>
                </a:lnTo>
                <a:lnTo>
                  <a:pt x="6253184" y="78017"/>
                </a:lnTo>
                <a:lnTo>
                  <a:pt x="6313054" y="82690"/>
                </a:lnTo>
                <a:lnTo>
                  <a:pt x="6372112" y="87481"/>
                </a:lnTo>
                <a:lnTo>
                  <a:pt x="6430343" y="92389"/>
                </a:lnTo>
                <a:lnTo>
                  <a:pt x="6487734" y="97411"/>
                </a:lnTo>
                <a:lnTo>
                  <a:pt x="6544271" y="102547"/>
                </a:lnTo>
                <a:lnTo>
                  <a:pt x="6599940" y="107795"/>
                </a:lnTo>
                <a:lnTo>
                  <a:pt x="6654728" y="113152"/>
                </a:lnTo>
                <a:lnTo>
                  <a:pt x="6708619" y="118619"/>
                </a:lnTo>
                <a:lnTo>
                  <a:pt x="6761602" y="124193"/>
                </a:lnTo>
                <a:lnTo>
                  <a:pt x="6813661" y="129873"/>
                </a:lnTo>
                <a:lnTo>
                  <a:pt x="6864782" y="135657"/>
                </a:lnTo>
                <a:lnTo>
                  <a:pt x="6914953" y="141543"/>
                </a:lnTo>
                <a:lnTo>
                  <a:pt x="6964159" y="147531"/>
                </a:lnTo>
                <a:lnTo>
                  <a:pt x="7012385" y="153618"/>
                </a:lnTo>
                <a:lnTo>
                  <a:pt x="7059620" y="159803"/>
                </a:lnTo>
                <a:lnTo>
                  <a:pt x="7105847" y="166084"/>
                </a:lnTo>
                <a:lnTo>
                  <a:pt x="7151054" y="172461"/>
                </a:lnTo>
                <a:lnTo>
                  <a:pt x="7195227" y="178931"/>
                </a:lnTo>
                <a:lnTo>
                  <a:pt x="7238352" y="185492"/>
                </a:lnTo>
                <a:lnTo>
                  <a:pt x="7280415" y="192144"/>
                </a:lnTo>
                <a:lnTo>
                  <a:pt x="7321402" y="198885"/>
                </a:lnTo>
                <a:lnTo>
                  <a:pt x="7361299" y="205713"/>
                </a:lnTo>
                <a:lnTo>
                  <a:pt x="7400093" y="212627"/>
                </a:lnTo>
                <a:lnTo>
                  <a:pt x="7437769" y="219625"/>
                </a:lnTo>
                <a:lnTo>
                  <a:pt x="7509713" y="233867"/>
                </a:lnTo>
                <a:lnTo>
                  <a:pt x="7577021" y="248427"/>
                </a:lnTo>
                <a:lnTo>
                  <a:pt x="7639582" y="263293"/>
                </a:lnTo>
                <a:lnTo>
                  <a:pt x="7697284" y="278453"/>
                </a:lnTo>
                <a:lnTo>
                  <a:pt x="7750018" y="293893"/>
                </a:lnTo>
                <a:lnTo>
                  <a:pt x="7797672" y="309603"/>
                </a:lnTo>
                <a:lnTo>
                  <a:pt x="7840135" y="325569"/>
                </a:lnTo>
                <a:lnTo>
                  <a:pt x="7877296" y="341780"/>
                </a:lnTo>
                <a:lnTo>
                  <a:pt x="7922853" y="366527"/>
                </a:lnTo>
                <a:lnTo>
                  <a:pt x="7955858" y="391754"/>
                </a:lnTo>
                <a:lnTo>
                  <a:pt x="7979691" y="426066"/>
                </a:lnTo>
                <a:lnTo>
                  <a:pt x="7982712" y="443484"/>
                </a:lnTo>
                <a:lnTo>
                  <a:pt x="7981954" y="452213"/>
                </a:lnTo>
                <a:lnTo>
                  <a:pt x="7964006" y="486704"/>
                </a:lnTo>
                <a:lnTo>
                  <a:pt x="7935268" y="512083"/>
                </a:lnTo>
                <a:lnTo>
                  <a:pt x="7893853" y="536994"/>
                </a:lnTo>
                <a:lnTo>
                  <a:pt x="7859385" y="553322"/>
                </a:lnTo>
                <a:lnTo>
                  <a:pt x="7819559" y="569412"/>
                </a:lnTo>
                <a:lnTo>
                  <a:pt x="7774487" y="585252"/>
                </a:lnTo>
                <a:lnTo>
                  <a:pt x="7724279" y="600828"/>
                </a:lnTo>
                <a:lnTo>
                  <a:pt x="7669047" y="616130"/>
                </a:lnTo>
                <a:lnTo>
                  <a:pt x="7608902" y="631144"/>
                </a:lnTo>
                <a:lnTo>
                  <a:pt x="7543953" y="645859"/>
                </a:lnTo>
                <a:lnTo>
                  <a:pt x="7474313" y="660262"/>
                </a:lnTo>
                <a:lnTo>
                  <a:pt x="7400093" y="674340"/>
                </a:lnTo>
                <a:lnTo>
                  <a:pt x="7361299" y="681254"/>
                </a:lnTo>
                <a:lnTo>
                  <a:pt x="7321402" y="688082"/>
                </a:lnTo>
                <a:lnTo>
                  <a:pt x="7280415" y="694823"/>
                </a:lnTo>
                <a:lnTo>
                  <a:pt x="7238352" y="701475"/>
                </a:lnTo>
                <a:lnTo>
                  <a:pt x="7195227" y="708036"/>
                </a:lnTo>
                <a:lnTo>
                  <a:pt x="7151054" y="714506"/>
                </a:lnTo>
                <a:lnTo>
                  <a:pt x="7105847" y="720883"/>
                </a:lnTo>
                <a:lnTo>
                  <a:pt x="7059620" y="727164"/>
                </a:lnTo>
                <a:lnTo>
                  <a:pt x="7012385" y="733349"/>
                </a:lnTo>
                <a:lnTo>
                  <a:pt x="6964159" y="739436"/>
                </a:lnTo>
                <a:lnTo>
                  <a:pt x="6914953" y="745424"/>
                </a:lnTo>
                <a:lnTo>
                  <a:pt x="6864782" y="751310"/>
                </a:lnTo>
                <a:lnTo>
                  <a:pt x="6813661" y="757094"/>
                </a:lnTo>
                <a:lnTo>
                  <a:pt x="6761602" y="762774"/>
                </a:lnTo>
                <a:lnTo>
                  <a:pt x="6708619" y="768348"/>
                </a:lnTo>
                <a:lnTo>
                  <a:pt x="6654728" y="773815"/>
                </a:lnTo>
                <a:lnTo>
                  <a:pt x="6599940" y="779172"/>
                </a:lnTo>
                <a:lnTo>
                  <a:pt x="6544271" y="784420"/>
                </a:lnTo>
                <a:lnTo>
                  <a:pt x="6487734" y="789556"/>
                </a:lnTo>
                <a:lnTo>
                  <a:pt x="6430343" y="794578"/>
                </a:lnTo>
                <a:lnTo>
                  <a:pt x="6372112" y="799486"/>
                </a:lnTo>
                <a:lnTo>
                  <a:pt x="6313054" y="804277"/>
                </a:lnTo>
                <a:lnTo>
                  <a:pt x="6253184" y="808950"/>
                </a:lnTo>
                <a:lnTo>
                  <a:pt x="6192516" y="813503"/>
                </a:lnTo>
                <a:lnTo>
                  <a:pt x="6131063" y="817936"/>
                </a:lnTo>
                <a:lnTo>
                  <a:pt x="6068839" y="822245"/>
                </a:lnTo>
                <a:lnTo>
                  <a:pt x="6005858" y="826431"/>
                </a:lnTo>
                <a:lnTo>
                  <a:pt x="5942134" y="830491"/>
                </a:lnTo>
                <a:lnTo>
                  <a:pt x="5877680" y="834423"/>
                </a:lnTo>
                <a:lnTo>
                  <a:pt x="5812512" y="838227"/>
                </a:lnTo>
                <a:lnTo>
                  <a:pt x="5746641" y="841901"/>
                </a:lnTo>
                <a:lnTo>
                  <a:pt x="5680084" y="845442"/>
                </a:lnTo>
                <a:lnTo>
                  <a:pt x="5612852" y="848851"/>
                </a:lnTo>
                <a:lnTo>
                  <a:pt x="5544960" y="852124"/>
                </a:lnTo>
                <a:lnTo>
                  <a:pt x="5476423" y="855261"/>
                </a:lnTo>
                <a:lnTo>
                  <a:pt x="5407253" y="858260"/>
                </a:lnTo>
                <a:lnTo>
                  <a:pt x="5337465" y="861119"/>
                </a:lnTo>
                <a:lnTo>
                  <a:pt x="5267073" y="863837"/>
                </a:lnTo>
                <a:lnTo>
                  <a:pt x="5196089" y="866413"/>
                </a:lnTo>
                <a:lnTo>
                  <a:pt x="5124530" y="868844"/>
                </a:lnTo>
                <a:lnTo>
                  <a:pt x="5052407" y="871130"/>
                </a:lnTo>
                <a:lnTo>
                  <a:pt x="4979735" y="873268"/>
                </a:lnTo>
                <a:lnTo>
                  <a:pt x="4906529" y="875258"/>
                </a:lnTo>
                <a:lnTo>
                  <a:pt x="4832801" y="877097"/>
                </a:lnTo>
                <a:lnTo>
                  <a:pt x="4758565" y="878784"/>
                </a:lnTo>
                <a:lnTo>
                  <a:pt x="4683836" y="880318"/>
                </a:lnTo>
                <a:lnTo>
                  <a:pt x="4608628" y="881697"/>
                </a:lnTo>
                <a:lnTo>
                  <a:pt x="4532953" y="882920"/>
                </a:lnTo>
                <a:lnTo>
                  <a:pt x="4456827" y="883985"/>
                </a:lnTo>
                <a:lnTo>
                  <a:pt x="4380263" y="884890"/>
                </a:lnTo>
                <a:lnTo>
                  <a:pt x="4303274" y="885634"/>
                </a:lnTo>
                <a:lnTo>
                  <a:pt x="4225875" y="886215"/>
                </a:lnTo>
                <a:lnTo>
                  <a:pt x="4148080" y="886632"/>
                </a:lnTo>
                <a:lnTo>
                  <a:pt x="4069902" y="886883"/>
                </a:lnTo>
                <a:lnTo>
                  <a:pt x="3991356" y="886968"/>
                </a:lnTo>
                <a:lnTo>
                  <a:pt x="3912809" y="886883"/>
                </a:lnTo>
                <a:lnTo>
                  <a:pt x="3834631" y="886632"/>
                </a:lnTo>
                <a:lnTo>
                  <a:pt x="3756836" y="886215"/>
                </a:lnTo>
                <a:lnTo>
                  <a:pt x="3679437" y="885634"/>
                </a:lnTo>
                <a:lnTo>
                  <a:pt x="3602448" y="884890"/>
                </a:lnTo>
                <a:lnTo>
                  <a:pt x="3525884" y="883985"/>
                </a:lnTo>
                <a:lnTo>
                  <a:pt x="3449758" y="882920"/>
                </a:lnTo>
                <a:lnTo>
                  <a:pt x="3374083" y="881697"/>
                </a:lnTo>
                <a:lnTo>
                  <a:pt x="3298875" y="880318"/>
                </a:lnTo>
                <a:lnTo>
                  <a:pt x="3224146" y="878784"/>
                </a:lnTo>
                <a:lnTo>
                  <a:pt x="3149910" y="877097"/>
                </a:lnTo>
                <a:lnTo>
                  <a:pt x="3076182" y="875258"/>
                </a:lnTo>
                <a:lnTo>
                  <a:pt x="3002976" y="873268"/>
                </a:lnTo>
                <a:lnTo>
                  <a:pt x="2930304" y="871130"/>
                </a:lnTo>
                <a:lnTo>
                  <a:pt x="2858181" y="868844"/>
                </a:lnTo>
                <a:lnTo>
                  <a:pt x="2786622" y="866413"/>
                </a:lnTo>
                <a:lnTo>
                  <a:pt x="2715638" y="863837"/>
                </a:lnTo>
                <a:lnTo>
                  <a:pt x="2645246" y="861119"/>
                </a:lnTo>
                <a:lnTo>
                  <a:pt x="2575458" y="858260"/>
                </a:lnTo>
                <a:lnTo>
                  <a:pt x="2506288" y="855261"/>
                </a:lnTo>
                <a:lnTo>
                  <a:pt x="2437751" y="852124"/>
                </a:lnTo>
                <a:lnTo>
                  <a:pt x="2369859" y="848851"/>
                </a:lnTo>
                <a:lnTo>
                  <a:pt x="2302627" y="845442"/>
                </a:lnTo>
                <a:lnTo>
                  <a:pt x="2236070" y="841901"/>
                </a:lnTo>
                <a:lnTo>
                  <a:pt x="2170199" y="838227"/>
                </a:lnTo>
                <a:lnTo>
                  <a:pt x="2105031" y="834423"/>
                </a:lnTo>
                <a:lnTo>
                  <a:pt x="2040577" y="830491"/>
                </a:lnTo>
                <a:lnTo>
                  <a:pt x="1976853" y="826431"/>
                </a:lnTo>
                <a:lnTo>
                  <a:pt x="1913872" y="822245"/>
                </a:lnTo>
                <a:lnTo>
                  <a:pt x="1851648" y="817936"/>
                </a:lnTo>
                <a:lnTo>
                  <a:pt x="1790195" y="813503"/>
                </a:lnTo>
                <a:lnTo>
                  <a:pt x="1729527" y="808950"/>
                </a:lnTo>
                <a:lnTo>
                  <a:pt x="1669657" y="804277"/>
                </a:lnTo>
                <a:lnTo>
                  <a:pt x="1610599" y="799486"/>
                </a:lnTo>
                <a:lnTo>
                  <a:pt x="1552368" y="794578"/>
                </a:lnTo>
                <a:lnTo>
                  <a:pt x="1494977" y="789556"/>
                </a:lnTo>
                <a:lnTo>
                  <a:pt x="1438440" y="784420"/>
                </a:lnTo>
                <a:lnTo>
                  <a:pt x="1382771" y="779172"/>
                </a:lnTo>
                <a:lnTo>
                  <a:pt x="1327983" y="773815"/>
                </a:lnTo>
                <a:lnTo>
                  <a:pt x="1274092" y="768348"/>
                </a:lnTo>
                <a:lnTo>
                  <a:pt x="1221109" y="762774"/>
                </a:lnTo>
                <a:lnTo>
                  <a:pt x="1169050" y="757094"/>
                </a:lnTo>
                <a:lnTo>
                  <a:pt x="1117929" y="751310"/>
                </a:lnTo>
                <a:lnTo>
                  <a:pt x="1067758" y="745424"/>
                </a:lnTo>
                <a:lnTo>
                  <a:pt x="1018552" y="739436"/>
                </a:lnTo>
                <a:lnTo>
                  <a:pt x="970326" y="733349"/>
                </a:lnTo>
                <a:lnTo>
                  <a:pt x="923091" y="727164"/>
                </a:lnTo>
                <a:lnTo>
                  <a:pt x="876864" y="720883"/>
                </a:lnTo>
                <a:lnTo>
                  <a:pt x="831657" y="714506"/>
                </a:lnTo>
                <a:lnTo>
                  <a:pt x="787484" y="708036"/>
                </a:lnTo>
                <a:lnTo>
                  <a:pt x="744359" y="701475"/>
                </a:lnTo>
                <a:lnTo>
                  <a:pt x="702296" y="694823"/>
                </a:lnTo>
                <a:lnTo>
                  <a:pt x="661309" y="688082"/>
                </a:lnTo>
                <a:lnTo>
                  <a:pt x="621412" y="681254"/>
                </a:lnTo>
                <a:lnTo>
                  <a:pt x="582618" y="674340"/>
                </a:lnTo>
                <a:lnTo>
                  <a:pt x="544942" y="667342"/>
                </a:lnTo>
                <a:lnTo>
                  <a:pt x="472998" y="653100"/>
                </a:lnTo>
                <a:lnTo>
                  <a:pt x="405690" y="638540"/>
                </a:lnTo>
                <a:lnTo>
                  <a:pt x="343129" y="623674"/>
                </a:lnTo>
                <a:lnTo>
                  <a:pt x="285427" y="608514"/>
                </a:lnTo>
                <a:lnTo>
                  <a:pt x="232693" y="593074"/>
                </a:lnTo>
                <a:lnTo>
                  <a:pt x="185039" y="577364"/>
                </a:lnTo>
                <a:lnTo>
                  <a:pt x="142576" y="561398"/>
                </a:lnTo>
                <a:lnTo>
                  <a:pt x="105415" y="545187"/>
                </a:lnTo>
                <a:lnTo>
                  <a:pt x="59858" y="520440"/>
                </a:lnTo>
                <a:lnTo>
                  <a:pt x="26853" y="495213"/>
                </a:lnTo>
                <a:lnTo>
                  <a:pt x="3020" y="460901"/>
                </a:lnTo>
                <a:lnTo>
                  <a:pt x="0" y="443484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3076955"/>
            <a:ext cx="2816860" cy="565785"/>
          </a:xfrm>
          <a:custGeom>
            <a:avLst/>
            <a:gdLst/>
            <a:ahLst/>
            <a:cxnLst/>
            <a:rect l="l" t="t" r="r" b="b"/>
            <a:pathLst>
              <a:path w="2816860" h="565785">
                <a:moveTo>
                  <a:pt x="1408176" y="0"/>
                </a:moveTo>
                <a:lnTo>
                  <a:pt x="1333386" y="392"/>
                </a:lnTo>
                <a:lnTo>
                  <a:pt x="1259613" y="1555"/>
                </a:lnTo>
                <a:lnTo>
                  <a:pt x="1186955" y="3469"/>
                </a:lnTo>
                <a:lnTo>
                  <a:pt x="1115508" y="6115"/>
                </a:lnTo>
                <a:lnTo>
                  <a:pt x="1045370" y="9474"/>
                </a:lnTo>
                <a:lnTo>
                  <a:pt x="976639" y="13525"/>
                </a:lnTo>
                <a:lnTo>
                  <a:pt x="909411" y="18249"/>
                </a:lnTo>
                <a:lnTo>
                  <a:pt x="843784" y="23627"/>
                </a:lnTo>
                <a:lnTo>
                  <a:pt x="779856" y="29639"/>
                </a:lnTo>
                <a:lnTo>
                  <a:pt x="717722" y="36266"/>
                </a:lnTo>
                <a:lnTo>
                  <a:pt x="657482" y="43487"/>
                </a:lnTo>
                <a:lnTo>
                  <a:pt x="599232" y="51283"/>
                </a:lnTo>
                <a:lnTo>
                  <a:pt x="543069" y="59636"/>
                </a:lnTo>
                <a:lnTo>
                  <a:pt x="489090" y="68524"/>
                </a:lnTo>
                <a:lnTo>
                  <a:pt x="437394" y="77929"/>
                </a:lnTo>
                <a:lnTo>
                  <a:pt x="388077" y="87831"/>
                </a:lnTo>
                <a:lnTo>
                  <a:pt x="341237" y="98211"/>
                </a:lnTo>
                <a:lnTo>
                  <a:pt x="296970" y="109048"/>
                </a:lnTo>
                <a:lnTo>
                  <a:pt x="255375" y="120324"/>
                </a:lnTo>
                <a:lnTo>
                  <a:pt x="216548" y="132019"/>
                </a:lnTo>
                <a:lnTo>
                  <a:pt x="147589" y="156586"/>
                </a:lnTo>
                <a:lnTo>
                  <a:pt x="90871" y="182593"/>
                </a:lnTo>
                <a:lnTo>
                  <a:pt x="47173" y="209885"/>
                </a:lnTo>
                <a:lnTo>
                  <a:pt x="17274" y="238303"/>
                </a:lnTo>
                <a:lnTo>
                  <a:pt x="0" y="282702"/>
                </a:lnTo>
                <a:lnTo>
                  <a:pt x="1951" y="297711"/>
                </a:lnTo>
                <a:lnTo>
                  <a:pt x="30450" y="341440"/>
                </a:lnTo>
                <a:lnTo>
                  <a:pt x="67346" y="369315"/>
                </a:lnTo>
                <a:lnTo>
                  <a:pt x="117651" y="395984"/>
                </a:lnTo>
                <a:lnTo>
                  <a:pt x="180587" y="421290"/>
                </a:lnTo>
                <a:lnTo>
                  <a:pt x="255375" y="445079"/>
                </a:lnTo>
                <a:lnTo>
                  <a:pt x="296970" y="456355"/>
                </a:lnTo>
                <a:lnTo>
                  <a:pt x="341237" y="467192"/>
                </a:lnTo>
                <a:lnTo>
                  <a:pt x="388077" y="477572"/>
                </a:lnTo>
                <a:lnTo>
                  <a:pt x="437394" y="487474"/>
                </a:lnTo>
                <a:lnTo>
                  <a:pt x="489090" y="496879"/>
                </a:lnTo>
                <a:lnTo>
                  <a:pt x="543069" y="505767"/>
                </a:lnTo>
                <a:lnTo>
                  <a:pt x="599232" y="514120"/>
                </a:lnTo>
                <a:lnTo>
                  <a:pt x="657482" y="521916"/>
                </a:lnTo>
                <a:lnTo>
                  <a:pt x="717722" y="529137"/>
                </a:lnTo>
                <a:lnTo>
                  <a:pt x="779856" y="535764"/>
                </a:lnTo>
                <a:lnTo>
                  <a:pt x="843784" y="541776"/>
                </a:lnTo>
                <a:lnTo>
                  <a:pt x="909411" y="547154"/>
                </a:lnTo>
                <a:lnTo>
                  <a:pt x="976639" y="551878"/>
                </a:lnTo>
                <a:lnTo>
                  <a:pt x="1045370" y="555929"/>
                </a:lnTo>
                <a:lnTo>
                  <a:pt x="1115508" y="559288"/>
                </a:lnTo>
                <a:lnTo>
                  <a:pt x="1186955" y="561934"/>
                </a:lnTo>
                <a:lnTo>
                  <a:pt x="1259613" y="563848"/>
                </a:lnTo>
                <a:lnTo>
                  <a:pt x="1333386" y="565011"/>
                </a:lnTo>
                <a:lnTo>
                  <a:pt x="1408176" y="565404"/>
                </a:lnTo>
                <a:lnTo>
                  <a:pt x="1482965" y="565011"/>
                </a:lnTo>
                <a:lnTo>
                  <a:pt x="1556738" y="563848"/>
                </a:lnTo>
                <a:lnTo>
                  <a:pt x="1629396" y="561934"/>
                </a:lnTo>
                <a:lnTo>
                  <a:pt x="1700843" y="559288"/>
                </a:lnTo>
                <a:lnTo>
                  <a:pt x="1770981" y="555929"/>
                </a:lnTo>
                <a:lnTo>
                  <a:pt x="1839712" y="551878"/>
                </a:lnTo>
                <a:lnTo>
                  <a:pt x="1906940" y="547154"/>
                </a:lnTo>
                <a:lnTo>
                  <a:pt x="1972567" y="541776"/>
                </a:lnTo>
                <a:lnTo>
                  <a:pt x="2036495" y="535764"/>
                </a:lnTo>
                <a:lnTo>
                  <a:pt x="2098629" y="529137"/>
                </a:lnTo>
                <a:lnTo>
                  <a:pt x="2158869" y="521916"/>
                </a:lnTo>
                <a:lnTo>
                  <a:pt x="2217119" y="514120"/>
                </a:lnTo>
                <a:lnTo>
                  <a:pt x="2273282" y="505767"/>
                </a:lnTo>
                <a:lnTo>
                  <a:pt x="2327261" y="496879"/>
                </a:lnTo>
                <a:lnTo>
                  <a:pt x="2378957" y="487474"/>
                </a:lnTo>
                <a:lnTo>
                  <a:pt x="2428274" y="477572"/>
                </a:lnTo>
                <a:lnTo>
                  <a:pt x="2475114" y="467192"/>
                </a:lnTo>
                <a:lnTo>
                  <a:pt x="2519381" y="456355"/>
                </a:lnTo>
                <a:lnTo>
                  <a:pt x="2560976" y="445079"/>
                </a:lnTo>
                <a:lnTo>
                  <a:pt x="2599803" y="433384"/>
                </a:lnTo>
                <a:lnTo>
                  <a:pt x="2668762" y="408817"/>
                </a:lnTo>
                <a:lnTo>
                  <a:pt x="2725480" y="382810"/>
                </a:lnTo>
                <a:lnTo>
                  <a:pt x="2769178" y="355518"/>
                </a:lnTo>
                <a:lnTo>
                  <a:pt x="2799077" y="327100"/>
                </a:lnTo>
                <a:lnTo>
                  <a:pt x="2816352" y="282702"/>
                </a:lnTo>
                <a:lnTo>
                  <a:pt x="2814400" y="267692"/>
                </a:lnTo>
                <a:lnTo>
                  <a:pt x="2785901" y="223963"/>
                </a:lnTo>
                <a:lnTo>
                  <a:pt x="2749005" y="196088"/>
                </a:lnTo>
                <a:lnTo>
                  <a:pt x="2698700" y="169419"/>
                </a:lnTo>
                <a:lnTo>
                  <a:pt x="2635764" y="144113"/>
                </a:lnTo>
                <a:lnTo>
                  <a:pt x="2560976" y="120324"/>
                </a:lnTo>
                <a:lnTo>
                  <a:pt x="2519381" y="109048"/>
                </a:lnTo>
                <a:lnTo>
                  <a:pt x="2475114" y="98211"/>
                </a:lnTo>
                <a:lnTo>
                  <a:pt x="2428274" y="87831"/>
                </a:lnTo>
                <a:lnTo>
                  <a:pt x="2378957" y="77929"/>
                </a:lnTo>
                <a:lnTo>
                  <a:pt x="2327261" y="68524"/>
                </a:lnTo>
                <a:lnTo>
                  <a:pt x="2273282" y="59636"/>
                </a:lnTo>
                <a:lnTo>
                  <a:pt x="2217119" y="51283"/>
                </a:lnTo>
                <a:lnTo>
                  <a:pt x="2158869" y="43487"/>
                </a:lnTo>
                <a:lnTo>
                  <a:pt x="2098629" y="36266"/>
                </a:lnTo>
                <a:lnTo>
                  <a:pt x="2036495" y="29639"/>
                </a:lnTo>
                <a:lnTo>
                  <a:pt x="1972567" y="23627"/>
                </a:lnTo>
                <a:lnTo>
                  <a:pt x="1906940" y="18249"/>
                </a:lnTo>
                <a:lnTo>
                  <a:pt x="1839712" y="13525"/>
                </a:lnTo>
                <a:lnTo>
                  <a:pt x="1770981" y="9474"/>
                </a:lnTo>
                <a:lnTo>
                  <a:pt x="1700843" y="6115"/>
                </a:lnTo>
                <a:lnTo>
                  <a:pt x="1629396" y="3469"/>
                </a:lnTo>
                <a:lnTo>
                  <a:pt x="1556738" y="1555"/>
                </a:lnTo>
                <a:lnTo>
                  <a:pt x="1482965" y="392"/>
                </a:lnTo>
                <a:lnTo>
                  <a:pt x="1408176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311" y="3076955"/>
            <a:ext cx="2816860" cy="565785"/>
          </a:xfrm>
          <a:custGeom>
            <a:avLst/>
            <a:gdLst/>
            <a:ahLst/>
            <a:cxnLst/>
            <a:rect l="l" t="t" r="r" b="b"/>
            <a:pathLst>
              <a:path w="2816860" h="565785">
                <a:moveTo>
                  <a:pt x="0" y="282702"/>
                </a:moveTo>
                <a:lnTo>
                  <a:pt x="17274" y="238303"/>
                </a:lnTo>
                <a:lnTo>
                  <a:pt x="47173" y="209885"/>
                </a:lnTo>
                <a:lnTo>
                  <a:pt x="90871" y="182593"/>
                </a:lnTo>
                <a:lnTo>
                  <a:pt x="147589" y="156586"/>
                </a:lnTo>
                <a:lnTo>
                  <a:pt x="216548" y="132019"/>
                </a:lnTo>
                <a:lnTo>
                  <a:pt x="255375" y="120324"/>
                </a:lnTo>
                <a:lnTo>
                  <a:pt x="296970" y="109048"/>
                </a:lnTo>
                <a:lnTo>
                  <a:pt x="341237" y="98211"/>
                </a:lnTo>
                <a:lnTo>
                  <a:pt x="388077" y="87831"/>
                </a:lnTo>
                <a:lnTo>
                  <a:pt x="437394" y="77929"/>
                </a:lnTo>
                <a:lnTo>
                  <a:pt x="489090" y="68524"/>
                </a:lnTo>
                <a:lnTo>
                  <a:pt x="543069" y="59636"/>
                </a:lnTo>
                <a:lnTo>
                  <a:pt x="599232" y="51283"/>
                </a:lnTo>
                <a:lnTo>
                  <a:pt x="657482" y="43487"/>
                </a:lnTo>
                <a:lnTo>
                  <a:pt x="717722" y="36266"/>
                </a:lnTo>
                <a:lnTo>
                  <a:pt x="779856" y="29639"/>
                </a:lnTo>
                <a:lnTo>
                  <a:pt x="843784" y="23627"/>
                </a:lnTo>
                <a:lnTo>
                  <a:pt x="909411" y="18249"/>
                </a:lnTo>
                <a:lnTo>
                  <a:pt x="976639" y="13525"/>
                </a:lnTo>
                <a:lnTo>
                  <a:pt x="1045370" y="9474"/>
                </a:lnTo>
                <a:lnTo>
                  <a:pt x="1115508" y="6115"/>
                </a:lnTo>
                <a:lnTo>
                  <a:pt x="1186955" y="3469"/>
                </a:lnTo>
                <a:lnTo>
                  <a:pt x="1259613" y="1555"/>
                </a:lnTo>
                <a:lnTo>
                  <a:pt x="1333386" y="392"/>
                </a:lnTo>
                <a:lnTo>
                  <a:pt x="1408176" y="0"/>
                </a:lnTo>
                <a:lnTo>
                  <a:pt x="1482965" y="392"/>
                </a:lnTo>
                <a:lnTo>
                  <a:pt x="1556738" y="1555"/>
                </a:lnTo>
                <a:lnTo>
                  <a:pt x="1629396" y="3469"/>
                </a:lnTo>
                <a:lnTo>
                  <a:pt x="1700843" y="6115"/>
                </a:lnTo>
                <a:lnTo>
                  <a:pt x="1770981" y="9474"/>
                </a:lnTo>
                <a:lnTo>
                  <a:pt x="1839712" y="13525"/>
                </a:lnTo>
                <a:lnTo>
                  <a:pt x="1906940" y="18249"/>
                </a:lnTo>
                <a:lnTo>
                  <a:pt x="1972567" y="23627"/>
                </a:lnTo>
                <a:lnTo>
                  <a:pt x="2036495" y="29639"/>
                </a:lnTo>
                <a:lnTo>
                  <a:pt x="2098629" y="36266"/>
                </a:lnTo>
                <a:lnTo>
                  <a:pt x="2158869" y="43487"/>
                </a:lnTo>
                <a:lnTo>
                  <a:pt x="2217119" y="51283"/>
                </a:lnTo>
                <a:lnTo>
                  <a:pt x="2273282" y="59636"/>
                </a:lnTo>
                <a:lnTo>
                  <a:pt x="2327261" y="68524"/>
                </a:lnTo>
                <a:lnTo>
                  <a:pt x="2378957" y="77929"/>
                </a:lnTo>
                <a:lnTo>
                  <a:pt x="2428274" y="87831"/>
                </a:lnTo>
                <a:lnTo>
                  <a:pt x="2475114" y="98211"/>
                </a:lnTo>
                <a:lnTo>
                  <a:pt x="2519381" y="109048"/>
                </a:lnTo>
                <a:lnTo>
                  <a:pt x="2560976" y="120324"/>
                </a:lnTo>
                <a:lnTo>
                  <a:pt x="2599803" y="132019"/>
                </a:lnTo>
                <a:lnTo>
                  <a:pt x="2668762" y="156586"/>
                </a:lnTo>
                <a:lnTo>
                  <a:pt x="2725480" y="182593"/>
                </a:lnTo>
                <a:lnTo>
                  <a:pt x="2769178" y="209885"/>
                </a:lnTo>
                <a:lnTo>
                  <a:pt x="2799077" y="238303"/>
                </a:lnTo>
                <a:lnTo>
                  <a:pt x="2816352" y="282702"/>
                </a:lnTo>
                <a:lnTo>
                  <a:pt x="2814400" y="297711"/>
                </a:lnTo>
                <a:lnTo>
                  <a:pt x="2785901" y="341440"/>
                </a:lnTo>
                <a:lnTo>
                  <a:pt x="2749005" y="369315"/>
                </a:lnTo>
                <a:lnTo>
                  <a:pt x="2698700" y="395984"/>
                </a:lnTo>
                <a:lnTo>
                  <a:pt x="2635764" y="421290"/>
                </a:lnTo>
                <a:lnTo>
                  <a:pt x="2560976" y="445079"/>
                </a:lnTo>
                <a:lnTo>
                  <a:pt x="2519381" y="456355"/>
                </a:lnTo>
                <a:lnTo>
                  <a:pt x="2475114" y="467192"/>
                </a:lnTo>
                <a:lnTo>
                  <a:pt x="2428274" y="477572"/>
                </a:lnTo>
                <a:lnTo>
                  <a:pt x="2378957" y="487474"/>
                </a:lnTo>
                <a:lnTo>
                  <a:pt x="2327261" y="496879"/>
                </a:lnTo>
                <a:lnTo>
                  <a:pt x="2273282" y="505767"/>
                </a:lnTo>
                <a:lnTo>
                  <a:pt x="2217119" y="514120"/>
                </a:lnTo>
                <a:lnTo>
                  <a:pt x="2158869" y="521916"/>
                </a:lnTo>
                <a:lnTo>
                  <a:pt x="2098629" y="529137"/>
                </a:lnTo>
                <a:lnTo>
                  <a:pt x="2036495" y="535764"/>
                </a:lnTo>
                <a:lnTo>
                  <a:pt x="1972567" y="541776"/>
                </a:lnTo>
                <a:lnTo>
                  <a:pt x="1906940" y="547154"/>
                </a:lnTo>
                <a:lnTo>
                  <a:pt x="1839712" y="551878"/>
                </a:lnTo>
                <a:lnTo>
                  <a:pt x="1770981" y="555929"/>
                </a:lnTo>
                <a:lnTo>
                  <a:pt x="1700843" y="559288"/>
                </a:lnTo>
                <a:lnTo>
                  <a:pt x="1629396" y="561934"/>
                </a:lnTo>
                <a:lnTo>
                  <a:pt x="1556738" y="563848"/>
                </a:lnTo>
                <a:lnTo>
                  <a:pt x="1482965" y="565011"/>
                </a:lnTo>
                <a:lnTo>
                  <a:pt x="1408176" y="565404"/>
                </a:lnTo>
                <a:lnTo>
                  <a:pt x="1333386" y="565011"/>
                </a:lnTo>
                <a:lnTo>
                  <a:pt x="1259613" y="563848"/>
                </a:lnTo>
                <a:lnTo>
                  <a:pt x="1186955" y="561934"/>
                </a:lnTo>
                <a:lnTo>
                  <a:pt x="1115508" y="559288"/>
                </a:lnTo>
                <a:lnTo>
                  <a:pt x="1045370" y="555929"/>
                </a:lnTo>
                <a:lnTo>
                  <a:pt x="976639" y="551878"/>
                </a:lnTo>
                <a:lnTo>
                  <a:pt x="909411" y="547154"/>
                </a:lnTo>
                <a:lnTo>
                  <a:pt x="843784" y="541776"/>
                </a:lnTo>
                <a:lnTo>
                  <a:pt x="779856" y="535764"/>
                </a:lnTo>
                <a:lnTo>
                  <a:pt x="717722" y="529137"/>
                </a:lnTo>
                <a:lnTo>
                  <a:pt x="657482" y="521916"/>
                </a:lnTo>
                <a:lnTo>
                  <a:pt x="599232" y="514120"/>
                </a:lnTo>
                <a:lnTo>
                  <a:pt x="543069" y="505767"/>
                </a:lnTo>
                <a:lnTo>
                  <a:pt x="489090" y="496879"/>
                </a:lnTo>
                <a:lnTo>
                  <a:pt x="437394" y="487474"/>
                </a:lnTo>
                <a:lnTo>
                  <a:pt x="388077" y="477572"/>
                </a:lnTo>
                <a:lnTo>
                  <a:pt x="341237" y="467192"/>
                </a:lnTo>
                <a:lnTo>
                  <a:pt x="296970" y="456355"/>
                </a:lnTo>
                <a:lnTo>
                  <a:pt x="255375" y="445079"/>
                </a:lnTo>
                <a:lnTo>
                  <a:pt x="216548" y="433384"/>
                </a:lnTo>
                <a:lnTo>
                  <a:pt x="147589" y="408817"/>
                </a:lnTo>
                <a:lnTo>
                  <a:pt x="90871" y="382810"/>
                </a:lnTo>
                <a:lnTo>
                  <a:pt x="47173" y="355518"/>
                </a:lnTo>
                <a:lnTo>
                  <a:pt x="17274" y="327100"/>
                </a:lnTo>
                <a:lnTo>
                  <a:pt x="0" y="28270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659" y="260604"/>
            <a:ext cx="7090300" cy="5912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039" y="1753870"/>
            <a:ext cx="37172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Calibri" panose="020F0502020204030204" pitchFamily="34" charset="0"/>
              </a:rPr>
              <a:t>IF THE REFEREE PROPOSES SOMETHING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YOU CANNOT DO: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cs typeface="Times New Roman"/>
            </a:endParaRPr>
          </a:p>
          <a:p>
            <a:pPr marL="299085" marR="137160" indent="-287020" algn="just">
              <a:lnSpc>
                <a:spcPct val="100000"/>
              </a:lnSpc>
            </a:pPr>
            <a:r>
              <a:rPr lang="en-GB" dirty="0">
                <a:cs typeface="Times New Roman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Keep saying that the comments are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interesting!!! (the ‘it deserve</a:t>
            </a:r>
          </a:p>
          <a:p>
            <a:pPr marL="299085" marR="452755">
              <a:lnSpc>
                <a:spcPct val="100000"/>
              </a:lnSpc>
            </a:pPr>
            <a:r>
              <a:rPr sz="1800" dirty="0">
                <a:cs typeface="Calibri" panose="020F0502020204030204" pitchFamily="34" charset="0"/>
              </a:rPr>
              <a:t>further/deeper/specific studies’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technique works well for me)</a:t>
            </a:r>
          </a:p>
          <a:p>
            <a:pPr marL="12700">
              <a:lnSpc>
                <a:spcPct val="100000"/>
              </a:lnSpc>
            </a:pPr>
            <a:r>
              <a:rPr lang="en-GB" dirty="0">
                <a:cs typeface="Times New Roman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Explain why you have not performed</a:t>
            </a:r>
          </a:p>
          <a:p>
            <a:pPr marL="299085">
              <a:lnSpc>
                <a:spcPct val="100000"/>
              </a:lnSpc>
            </a:pPr>
            <a:r>
              <a:rPr sz="1800" dirty="0">
                <a:cs typeface="Calibri" panose="020F0502020204030204" pitchFamily="34" charset="0"/>
              </a:rPr>
              <a:t>the required changes</a:t>
            </a:r>
          </a:p>
          <a:p>
            <a:pPr marL="299085" marR="116205" indent="-287020" algn="just">
              <a:lnSpc>
                <a:spcPct val="100000"/>
              </a:lnSpc>
            </a:pPr>
            <a:r>
              <a:rPr lang="en-GB" dirty="0">
                <a:cs typeface="Times New Roman"/>
              </a:rPr>
              <a:t>-</a:t>
            </a:r>
            <a:r>
              <a:rPr sz="1800" dirty="0">
                <a:cs typeface="Times New Roman"/>
              </a:rPr>
              <a:t> </a:t>
            </a:r>
            <a:r>
              <a:rPr sz="1800" dirty="0">
                <a:cs typeface="Calibri" panose="020F0502020204030204" pitchFamily="34" charset="0"/>
              </a:rPr>
              <a:t>Maybe even justify in the main text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why you did not what the referee is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asking for</a:t>
            </a:r>
          </a:p>
        </p:txBody>
      </p:sp>
      <p:sp>
        <p:nvSpPr>
          <p:cNvPr id="4" name="object 4"/>
          <p:cNvSpPr/>
          <p:nvPr/>
        </p:nvSpPr>
        <p:spPr>
          <a:xfrm>
            <a:off x="102107" y="3209289"/>
            <a:ext cx="7198359" cy="433070"/>
          </a:xfrm>
          <a:custGeom>
            <a:avLst/>
            <a:gdLst/>
            <a:ahLst/>
            <a:cxnLst/>
            <a:rect l="l" t="t" r="r" b="b"/>
            <a:pathLst>
              <a:path w="7198359" h="433070">
                <a:moveTo>
                  <a:pt x="4001658" y="431800"/>
                </a:moveTo>
                <a:lnTo>
                  <a:pt x="3196193" y="431800"/>
                </a:lnTo>
                <a:lnTo>
                  <a:pt x="3275778" y="433070"/>
                </a:lnTo>
                <a:lnTo>
                  <a:pt x="3922073" y="433070"/>
                </a:lnTo>
                <a:lnTo>
                  <a:pt x="4001658" y="431800"/>
                </a:lnTo>
                <a:close/>
              </a:path>
              <a:path w="7198359" h="433070">
                <a:moveTo>
                  <a:pt x="4159251" y="430530"/>
                </a:moveTo>
                <a:lnTo>
                  <a:pt x="3038600" y="430530"/>
                </a:lnTo>
                <a:lnTo>
                  <a:pt x="3117128" y="431800"/>
                </a:lnTo>
                <a:lnTo>
                  <a:pt x="4080723" y="431800"/>
                </a:lnTo>
                <a:lnTo>
                  <a:pt x="4159251" y="430530"/>
                </a:lnTo>
                <a:close/>
              </a:path>
              <a:path w="7198359" h="433070">
                <a:moveTo>
                  <a:pt x="4467598" y="426720"/>
                </a:moveTo>
                <a:lnTo>
                  <a:pt x="2730253" y="426720"/>
                </a:lnTo>
                <a:lnTo>
                  <a:pt x="2960630" y="430530"/>
                </a:lnTo>
                <a:lnTo>
                  <a:pt x="4237221" y="430530"/>
                </a:lnTo>
                <a:lnTo>
                  <a:pt x="4467598" y="426720"/>
                </a:lnTo>
                <a:close/>
              </a:path>
              <a:path w="7198359" h="433070">
                <a:moveTo>
                  <a:pt x="4543149" y="6350"/>
                </a:moveTo>
                <a:lnTo>
                  <a:pt x="2654702" y="6350"/>
                </a:lnTo>
                <a:lnTo>
                  <a:pt x="2579803" y="7620"/>
                </a:lnTo>
                <a:lnTo>
                  <a:pt x="2505575" y="10160"/>
                </a:lnTo>
                <a:lnTo>
                  <a:pt x="2287112" y="13970"/>
                </a:lnTo>
                <a:lnTo>
                  <a:pt x="2215761" y="16510"/>
                </a:lnTo>
                <a:lnTo>
                  <a:pt x="2145176" y="17780"/>
                </a:lnTo>
                <a:lnTo>
                  <a:pt x="2075377" y="20320"/>
                </a:lnTo>
                <a:lnTo>
                  <a:pt x="2006383" y="21590"/>
                </a:lnTo>
                <a:lnTo>
                  <a:pt x="1938212" y="24130"/>
                </a:lnTo>
                <a:lnTo>
                  <a:pt x="1870885" y="25400"/>
                </a:lnTo>
                <a:lnTo>
                  <a:pt x="1364891" y="45720"/>
                </a:lnTo>
                <a:lnTo>
                  <a:pt x="1306005" y="49530"/>
                </a:lnTo>
                <a:lnTo>
                  <a:pt x="1191354" y="54610"/>
                </a:lnTo>
                <a:lnTo>
                  <a:pt x="1135626" y="58420"/>
                </a:lnTo>
                <a:lnTo>
                  <a:pt x="1080988" y="60960"/>
                </a:lnTo>
                <a:lnTo>
                  <a:pt x="1027459" y="64770"/>
                </a:lnTo>
                <a:lnTo>
                  <a:pt x="975059" y="67310"/>
                </a:lnTo>
                <a:lnTo>
                  <a:pt x="824821" y="78740"/>
                </a:lnTo>
                <a:lnTo>
                  <a:pt x="777126" y="81280"/>
                </a:lnTo>
                <a:lnTo>
                  <a:pt x="730654" y="85090"/>
                </a:lnTo>
                <a:lnTo>
                  <a:pt x="441216" y="111760"/>
                </a:lnTo>
                <a:lnTo>
                  <a:pt x="405220" y="116840"/>
                </a:lnTo>
                <a:lnTo>
                  <a:pt x="305678" y="128270"/>
                </a:lnTo>
                <a:lnTo>
                  <a:pt x="275376" y="133350"/>
                </a:lnTo>
                <a:lnTo>
                  <a:pt x="246546" y="137160"/>
                </a:lnTo>
                <a:lnTo>
                  <a:pt x="219206" y="142240"/>
                </a:lnTo>
                <a:lnTo>
                  <a:pt x="193376" y="146050"/>
                </a:lnTo>
                <a:lnTo>
                  <a:pt x="169074" y="151130"/>
                </a:lnTo>
                <a:lnTo>
                  <a:pt x="146320" y="154940"/>
                </a:lnTo>
                <a:lnTo>
                  <a:pt x="125132" y="160020"/>
                </a:lnTo>
                <a:lnTo>
                  <a:pt x="105529" y="163830"/>
                </a:lnTo>
                <a:lnTo>
                  <a:pt x="87532" y="168910"/>
                </a:lnTo>
                <a:lnTo>
                  <a:pt x="71158" y="173990"/>
                </a:lnTo>
                <a:lnTo>
                  <a:pt x="56426" y="177800"/>
                </a:lnTo>
                <a:lnTo>
                  <a:pt x="43357" y="182880"/>
                </a:lnTo>
                <a:lnTo>
                  <a:pt x="31968" y="187960"/>
                </a:lnTo>
                <a:lnTo>
                  <a:pt x="22279" y="191770"/>
                </a:lnTo>
                <a:lnTo>
                  <a:pt x="14309" y="196850"/>
                </a:lnTo>
                <a:lnTo>
                  <a:pt x="8077" y="201930"/>
                </a:lnTo>
                <a:lnTo>
                  <a:pt x="3602" y="207010"/>
                </a:lnTo>
                <a:lnTo>
                  <a:pt x="903" y="212090"/>
                </a:lnTo>
                <a:lnTo>
                  <a:pt x="0" y="215900"/>
                </a:lnTo>
                <a:lnTo>
                  <a:pt x="903" y="220980"/>
                </a:lnTo>
                <a:lnTo>
                  <a:pt x="31968" y="245110"/>
                </a:lnTo>
                <a:lnTo>
                  <a:pt x="43357" y="250190"/>
                </a:lnTo>
                <a:lnTo>
                  <a:pt x="56426" y="255270"/>
                </a:lnTo>
                <a:lnTo>
                  <a:pt x="71158" y="259080"/>
                </a:lnTo>
                <a:lnTo>
                  <a:pt x="87532" y="264160"/>
                </a:lnTo>
                <a:lnTo>
                  <a:pt x="105529" y="269240"/>
                </a:lnTo>
                <a:lnTo>
                  <a:pt x="125132" y="273050"/>
                </a:lnTo>
                <a:lnTo>
                  <a:pt x="146320" y="278130"/>
                </a:lnTo>
                <a:lnTo>
                  <a:pt x="169074" y="281940"/>
                </a:lnTo>
                <a:lnTo>
                  <a:pt x="193376" y="287020"/>
                </a:lnTo>
                <a:lnTo>
                  <a:pt x="219206" y="290830"/>
                </a:lnTo>
                <a:lnTo>
                  <a:pt x="246546" y="295910"/>
                </a:lnTo>
                <a:lnTo>
                  <a:pt x="275376" y="299720"/>
                </a:lnTo>
                <a:lnTo>
                  <a:pt x="305678" y="304800"/>
                </a:lnTo>
                <a:lnTo>
                  <a:pt x="405220" y="316230"/>
                </a:lnTo>
                <a:lnTo>
                  <a:pt x="441216" y="321310"/>
                </a:lnTo>
                <a:lnTo>
                  <a:pt x="517318" y="328930"/>
                </a:lnTo>
                <a:lnTo>
                  <a:pt x="777126" y="351790"/>
                </a:lnTo>
                <a:lnTo>
                  <a:pt x="824821" y="354330"/>
                </a:lnTo>
                <a:lnTo>
                  <a:pt x="975059" y="365760"/>
                </a:lnTo>
                <a:lnTo>
                  <a:pt x="1027459" y="368300"/>
                </a:lnTo>
                <a:lnTo>
                  <a:pt x="1080988" y="372110"/>
                </a:lnTo>
                <a:lnTo>
                  <a:pt x="1135626" y="374650"/>
                </a:lnTo>
                <a:lnTo>
                  <a:pt x="1191354" y="378460"/>
                </a:lnTo>
                <a:lnTo>
                  <a:pt x="1306005" y="383540"/>
                </a:lnTo>
                <a:lnTo>
                  <a:pt x="1364891" y="387350"/>
                </a:lnTo>
                <a:lnTo>
                  <a:pt x="1870885" y="407670"/>
                </a:lnTo>
                <a:lnTo>
                  <a:pt x="1938212" y="408940"/>
                </a:lnTo>
                <a:lnTo>
                  <a:pt x="2006383" y="411480"/>
                </a:lnTo>
                <a:lnTo>
                  <a:pt x="2075377" y="412750"/>
                </a:lnTo>
                <a:lnTo>
                  <a:pt x="2145176" y="415290"/>
                </a:lnTo>
                <a:lnTo>
                  <a:pt x="2215761" y="416560"/>
                </a:lnTo>
                <a:lnTo>
                  <a:pt x="2287112" y="419100"/>
                </a:lnTo>
                <a:lnTo>
                  <a:pt x="2505575" y="422910"/>
                </a:lnTo>
                <a:lnTo>
                  <a:pt x="2579803" y="425450"/>
                </a:lnTo>
                <a:lnTo>
                  <a:pt x="2654702" y="426720"/>
                </a:lnTo>
                <a:lnTo>
                  <a:pt x="4543149" y="426720"/>
                </a:lnTo>
                <a:lnTo>
                  <a:pt x="4618048" y="425450"/>
                </a:lnTo>
                <a:lnTo>
                  <a:pt x="4692276" y="422910"/>
                </a:lnTo>
                <a:lnTo>
                  <a:pt x="4910739" y="419100"/>
                </a:lnTo>
                <a:lnTo>
                  <a:pt x="4982090" y="416560"/>
                </a:lnTo>
                <a:lnTo>
                  <a:pt x="5052675" y="415290"/>
                </a:lnTo>
                <a:lnTo>
                  <a:pt x="5122474" y="412750"/>
                </a:lnTo>
                <a:lnTo>
                  <a:pt x="5191468" y="411480"/>
                </a:lnTo>
                <a:lnTo>
                  <a:pt x="5259639" y="408940"/>
                </a:lnTo>
                <a:lnTo>
                  <a:pt x="5326966" y="407670"/>
                </a:lnTo>
                <a:lnTo>
                  <a:pt x="5832960" y="387350"/>
                </a:lnTo>
                <a:lnTo>
                  <a:pt x="5891846" y="383540"/>
                </a:lnTo>
                <a:lnTo>
                  <a:pt x="6006497" y="378460"/>
                </a:lnTo>
                <a:lnTo>
                  <a:pt x="6062225" y="374650"/>
                </a:lnTo>
                <a:lnTo>
                  <a:pt x="6116863" y="372110"/>
                </a:lnTo>
                <a:lnTo>
                  <a:pt x="6170392" y="368300"/>
                </a:lnTo>
                <a:lnTo>
                  <a:pt x="6222792" y="365760"/>
                </a:lnTo>
                <a:lnTo>
                  <a:pt x="6373030" y="354330"/>
                </a:lnTo>
                <a:lnTo>
                  <a:pt x="6420725" y="351790"/>
                </a:lnTo>
                <a:lnTo>
                  <a:pt x="6680533" y="328930"/>
                </a:lnTo>
                <a:lnTo>
                  <a:pt x="6756635" y="321310"/>
                </a:lnTo>
                <a:lnTo>
                  <a:pt x="6792631" y="316230"/>
                </a:lnTo>
                <a:lnTo>
                  <a:pt x="6892173" y="304800"/>
                </a:lnTo>
                <a:lnTo>
                  <a:pt x="6922475" y="299720"/>
                </a:lnTo>
                <a:lnTo>
                  <a:pt x="6951305" y="295910"/>
                </a:lnTo>
                <a:lnTo>
                  <a:pt x="6978645" y="290830"/>
                </a:lnTo>
                <a:lnTo>
                  <a:pt x="7004475" y="287020"/>
                </a:lnTo>
                <a:lnTo>
                  <a:pt x="7028777" y="281940"/>
                </a:lnTo>
                <a:lnTo>
                  <a:pt x="7051531" y="278130"/>
                </a:lnTo>
                <a:lnTo>
                  <a:pt x="7072719" y="273050"/>
                </a:lnTo>
                <a:lnTo>
                  <a:pt x="7092322" y="269240"/>
                </a:lnTo>
                <a:lnTo>
                  <a:pt x="7110319" y="264160"/>
                </a:lnTo>
                <a:lnTo>
                  <a:pt x="7126693" y="259080"/>
                </a:lnTo>
                <a:lnTo>
                  <a:pt x="7141425" y="255270"/>
                </a:lnTo>
                <a:lnTo>
                  <a:pt x="7154494" y="250190"/>
                </a:lnTo>
                <a:lnTo>
                  <a:pt x="7165883" y="245110"/>
                </a:lnTo>
                <a:lnTo>
                  <a:pt x="7175572" y="241300"/>
                </a:lnTo>
                <a:lnTo>
                  <a:pt x="7183542" y="236220"/>
                </a:lnTo>
                <a:lnTo>
                  <a:pt x="7189774" y="231140"/>
                </a:lnTo>
                <a:lnTo>
                  <a:pt x="7194249" y="226060"/>
                </a:lnTo>
                <a:lnTo>
                  <a:pt x="7196948" y="220980"/>
                </a:lnTo>
                <a:lnTo>
                  <a:pt x="7197852" y="215900"/>
                </a:lnTo>
                <a:lnTo>
                  <a:pt x="7196948" y="212090"/>
                </a:lnTo>
                <a:lnTo>
                  <a:pt x="7165883" y="187960"/>
                </a:lnTo>
                <a:lnTo>
                  <a:pt x="7154494" y="182880"/>
                </a:lnTo>
                <a:lnTo>
                  <a:pt x="7141425" y="177800"/>
                </a:lnTo>
                <a:lnTo>
                  <a:pt x="7126693" y="173990"/>
                </a:lnTo>
                <a:lnTo>
                  <a:pt x="7110319" y="168910"/>
                </a:lnTo>
                <a:lnTo>
                  <a:pt x="7092322" y="163830"/>
                </a:lnTo>
                <a:lnTo>
                  <a:pt x="7072719" y="160020"/>
                </a:lnTo>
                <a:lnTo>
                  <a:pt x="7051531" y="154940"/>
                </a:lnTo>
                <a:lnTo>
                  <a:pt x="7028777" y="151130"/>
                </a:lnTo>
                <a:lnTo>
                  <a:pt x="7004475" y="146050"/>
                </a:lnTo>
                <a:lnTo>
                  <a:pt x="6978645" y="142240"/>
                </a:lnTo>
                <a:lnTo>
                  <a:pt x="6951305" y="137160"/>
                </a:lnTo>
                <a:lnTo>
                  <a:pt x="6922475" y="133350"/>
                </a:lnTo>
                <a:lnTo>
                  <a:pt x="6892173" y="128270"/>
                </a:lnTo>
                <a:lnTo>
                  <a:pt x="6792631" y="116840"/>
                </a:lnTo>
                <a:lnTo>
                  <a:pt x="6756635" y="111760"/>
                </a:lnTo>
                <a:lnTo>
                  <a:pt x="6467197" y="85090"/>
                </a:lnTo>
                <a:lnTo>
                  <a:pt x="6420725" y="81280"/>
                </a:lnTo>
                <a:lnTo>
                  <a:pt x="6373030" y="78740"/>
                </a:lnTo>
                <a:lnTo>
                  <a:pt x="6222792" y="67310"/>
                </a:lnTo>
                <a:lnTo>
                  <a:pt x="6170392" y="64770"/>
                </a:lnTo>
                <a:lnTo>
                  <a:pt x="6116863" y="60960"/>
                </a:lnTo>
                <a:lnTo>
                  <a:pt x="6062225" y="58420"/>
                </a:lnTo>
                <a:lnTo>
                  <a:pt x="6006497" y="54610"/>
                </a:lnTo>
                <a:lnTo>
                  <a:pt x="5891846" y="49530"/>
                </a:lnTo>
                <a:lnTo>
                  <a:pt x="5832960" y="45720"/>
                </a:lnTo>
                <a:lnTo>
                  <a:pt x="5326966" y="25400"/>
                </a:lnTo>
                <a:lnTo>
                  <a:pt x="5259639" y="24130"/>
                </a:lnTo>
                <a:lnTo>
                  <a:pt x="5191468" y="21590"/>
                </a:lnTo>
                <a:lnTo>
                  <a:pt x="5122474" y="20320"/>
                </a:lnTo>
                <a:lnTo>
                  <a:pt x="5052675" y="17780"/>
                </a:lnTo>
                <a:lnTo>
                  <a:pt x="4982090" y="16510"/>
                </a:lnTo>
                <a:lnTo>
                  <a:pt x="4910739" y="13970"/>
                </a:lnTo>
                <a:lnTo>
                  <a:pt x="4692276" y="10160"/>
                </a:lnTo>
                <a:lnTo>
                  <a:pt x="4618048" y="7620"/>
                </a:lnTo>
                <a:lnTo>
                  <a:pt x="4543149" y="6350"/>
                </a:lnTo>
                <a:close/>
              </a:path>
              <a:path w="7198359" h="433070">
                <a:moveTo>
                  <a:pt x="4237221" y="2540"/>
                </a:moveTo>
                <a:lnTo>
                  <a:pt x="2960630" y="2540"/>
                </a:lnTo>
                <a:lnTo>
                  <a:pt x="2730253" y="6350"/>
                </a:lnTo>
                <a:lnTo>
                  <a:pt x="4467598" y="6350"/>
                </a:lnTo>
                <a:lnTo>
                  <a:pt x="4237221" y="2540"/>
                </a:lnTo>
                <a:close/>
              </a:path>
              <a:path w="7198359" h="433070">
                <a:moveTo>
                  <a:pt x="4080723" y="1270"/>
                </a:moveTo>
                <a:lnTo>
                  <a:pt x="3117128" y="1270"/>
                </a:lnTo>
                <a:lnTo>
                  <a:pt x="3038600" y="2540"/>
                </a:lnTo>
                <a:lnTo>
                  <a:pt x="4159251" y="2540"/>
                </a:lnTo>
                <a:lnTo>
                  <a:pt x="4080723" y="1270"/>
                </a:lnTo>
                <a:close/>
              </a:path>
              <a:path w="7198359" h="433070">
                <a:moveTo>
                  <a:pt x="3922073" y="0"/>
                </a:moveTo>
                <a:lnTo>
                  <a:pt x="3275778" y="0"/>
                </a:lnTo>
                <a:lnTo>
                  <a:pt x="3196193" y="1270"/>
                </a:lnTo>
                <a:lnTo>
                  <a:pt x="4001658" y="1270"/>
                </a:lnTo>
                <a:lnTo>
                  <a:pt x="3922073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7" y="3208020"/>
            <a:ext cx="7198359" cy="434340"/>
          </a:xfrm>
          <a:custGeom>
            <a:avLst/>
            <a:gdLst/>
            <a:ahLst/>
            <a:cxnLst/>
            <a:rect l="l" t="t" r="r" b="b"/>
            <a:pathLst>
              <a:path w="7198359" h="434339">
                <a:moveTo>
                  <a:pt x="0" y="217169"/>
                </a:moveTo>
                <a:lnTo>
                  <a:pt x="31968" y="188108"/>
                </a:lnTo>
                <a:lnTo>
                  <a:pt x="71158" y="173998"/>
                </a:lnTo>
                <a:lnTo>
                  <a:pt x="125132" y="160211"/>
                </a:lnTo>
                <a:lnTo>
                  <a:pt x="169074" y="151214"/>
                </a:lnTo>
                <a:lnTo>
                  <a:pt x="219206" y="142383"/>
                </a:lnTo>
                <a:lnTo>
                  <a:pt x="275376" y="133728"/>
                </a:lnTo>
                <a:lnTo>
                  <a:pt x="337432" y="125258"/>
                </a:lnTo>
                <a:lnTo>
                  <a:pt x="405220" y="116981"/>
                </a:lnTo>
                <a:lnTo>
                  <a:pt x="478588" y="108908"/>
                </a:lnTo>
                <a:lnTo>
                  <a:pt x="517318" y="104950"/>
                </a:lnTo>
                <a:lnTo>
                  <a:pt x="557385" y="101047"/>
                </a:lnTo>
                <a:lnTo>
                  <a:pt x="598772" y="97199"/>
                </a:lnTo>
                <a:lnTo>
                  <a:pt x="641458" y="93407"/>
                </a:lnTo>
                <a:lnTo>
                  <a:pt x="685425" y="89674"/>
                </a:lnTo>
                <a:lnTo>
                  <a:pt x="730654" y="85999"/>
                </a:lnTo>
                <a:lnTo>
                  <a:pt x="777126" y="82384"/>
                </a:lnTo>
                <a:lnTo>
                  <a:pt x="824821" y="78830"/>
                </a:lnTo>
                <a:lnTo>
                  <a:pt x="873721" y="75339"/>
                </a:lnTo>
                <a:lnTo>
                  <a:pt x="923807" y="71911"/>
                </a:lnTo>
                <a:lnTo>
                  <a:pt x="975059" y="68548"/>
                </a:lnTo>
                <a:lnTo>
                  <a:pt x="1027459" y="65250"/>
                </a:lnTo>
                <a:lnTo>
                  <a:pt x="1080988" y="62020"/>
                </a:lnTo>
                <a:lnTo>
                  <a:pt x="1135626" y="58857"/>
                </a:lnTo>
                <a:lnTo>
                  <a:pt x="1191354" y="55764"/>
                </a:lnTo>
                <a:lnTo>
                  <a:pt x="1248153" y="52741"/>
                </a:lnTo>
                <a:lnTo>
                  <a:pt x="1306005" y="49789"/>
                </a:lnTo>
                <a:lnTo>
                  <a:pt x="1364891" y="46911"/>
                </a:lnTo>
                <a:lnTo>
                  <a:pt x="1424790" y="44106"/>
                </a:lnTo>
                <a:lnTo>
                  <a:pt x="1485685" y="41376"/>
                </a:lnTo>
                <a:lnTo>
                  <a:pt x="1547555" y="38722"/>
                </a:lnTo>
                <a:lnTo>
                  <a:pt x="1610383" y="36145"/>
                </a:lnTo>
                <a:lnTo>
                  <a:pt x="1674149" y="33647"/>
                </a:lnTo>
                <a:lnTo>
                  <a:pt x="1738834" y="31229"/>
                </a:lnTo>
                <a:lnTo>
                  <a:pt x="1804419" y="28891"/>
                </a:lnTo>
                <a:lnTo>
                  <a:pt x="1870885" y="26635"/>
                </a:lnTo>
                <a:lnTo>
                  <a:pt x="1938212" y="24462"/>
                </a:lnTo>
                <a:lnTo>
                  <a:pt x="2006383" y="22373"/>
                </a:lnTo>
                <a:lnTo>
                  <a:pt x="2075377" y="20370"/>
                </a:lnTo>
                <a:lnTo>
                  <a:pt x="2145176" y="18453"/>
                </a:lnTo>
                <a:lnTo>
                  <a:pt x="2215761" y="16624"/>
                </a:lnTo>
                <a:lnTo>
                  <a:pt x="2287112" y="14884"/>
                </a:lnTo>
                <a:lnTo>
                  <a:pt x="2359211" y="13233"/>
                </a:lnTo>
                <a:lnTo>
                  <a:pt x="2432039" y="11674"/>
                </a:lnTo>
                <a:lnTo>
                  <a:pt x="2505575" y="10207"/>
                </a:lnTo>
                <a:lnTo>
                  <a:pt x="2579803" y="8833"/>
                </a:lnTo>
                <a:lnTo>
                  <a:pt x="2654702" y="7554"/>
                </a:lnTo>
                <a:lnTo>
                  <a:pt x="2730253" y="6371"/>
                </a:lnTo>
                <a:lnTo>
                  <a:pt x="2806437" y="5284"/>
                </a:lnTo>
                <a:lnTo>
                  <a:pt x="2883236" y="4296"/>
                </a:lnTo>
                <a:lnTo>
                  <a:pt x="2960630" y="3406"/>
                </a:lnTo>
                <a:lnTo>
                  <a:pt x="3038600" y="2617"/>
                </a:lnTo>
                <a:lnTo>
                  <a:pt x="3117128" y="1930"/>
                </a:lnTo>
                <a:lnTo>
                  <a:pt x="3196193" y="1345"/>
                </a:lnTo>
                <a:lnTo>
                  <a:pt x="3275778" y="863"/>
                </a:lnTo>
                <a:lnTo>
                  <a:pt x="3355862" y="487"/>
                </a:lnTo>
                <a:lnTo>
                  <a:pt x="3436428" y="217"/>
                </a:lnTo>
                <a:lnTo>
                  <a:pt x="3517455" y="54"/>
                </a:lnTo>
                <a:lnTo>
                  <a:pt x="3598926" y="0"/>
                </a:lnTo>
                <a:lnTo>
                  <a:pt x="3680396" y="54"/>
                </a:lnTo>
                <a:lnTo>
                  <a:pt x="3761423" y="217"/>
                </a:lnTo>
                <a:lnTo>
                  <a:pt x="3841989" y="487"/>
                </a:lnTo>
                <a:lnTo>
                  <a:pt x="3922073" y="863"/>
                </a:lnTo>
                <a:lnTo>
                  <a:pt x="4001658" y="1345"/>
                </a:lnTo>
                <a:lnTo>
                  <a:pt x="4080723" y="1930"/>
                </a:lnTo>
                <a:lnTo>
                  <a:pt x="4159251" y="2617"/>
                </a:lnTo>
                <a:lnTo>
                  <a:pt x="4237221" y="3406"/>
                </a:lnTo>
                <a:lnTo>
                  <a:pt x="4314615" y="4296"/>
                </a:lnTo>
                <a:lnTo>
                  <a:pt x="4391414" y="5284"/>
                </a:lnTo>
                <a:lnTo>
                  <a:pt x="4467598" y="6371"/>
                </a:lnTo>
                <a:lnTo>
                  <a:pt x="4543149" y="7554"/>
                </a:lnTo>
                <a:lnTo>
                  <a:pt x="4618048" y="8833"/>
                </a:lnTo>
                <a:lnTo>
                  <a:pt x="4692276" y="10207"/>
                </a:lnTo>
                <a:lnTo>
                  <a:pt x="4765812" y="11674"/>
                </a:lnTo>
                <a:lnTo>
                  <a:pt x="4838640" y="13233"/>
                </a:lnTo>
                <a:lnTo>
                  <a:pt x="4910739" y="14884"/>
                </a:lnTo>
                <a:lnTo>
                  <a:pt x="4982090" y="16624"/>
                </a:lnTo>
                <a:lnTo>
                  <a:pt x="5052675" y="18453"/>
                </a:lnTo>
                <a:lnTo>
                  <a:pt x="5122474" y="20370"/>
                </a:lnTo>
                <a:lnTo>
                  <a:pt x="5191468" y="22373"/>
                </a:lnTo>
                <a:lnTo>
                  <a:pt x="5259639" y="24462"/>
                </a:lnTo>
                <a:lnTo>
                  <a:pt x="5326966" y="26635"/>
                </a:lnTo>
                <a:lnTo>
                  <a:pt x="5393432" y="28891"/>
                </a:lnTo>
                <a:lnTo>
                  <a:pt x="5459017" y="31229"/>
                </a:lnTo>
                <a:lnTo>
                  <a:pt x="5523702" y="33647"/>
                </a:lnTo>
                <a:lnTo>
                  <a:pt x="5587468" y="36145"/>
                </a:lnTo>
                <a:lnTo>
                  <a:pt x="5650296" y="38722"/>
                </a:lnTo>
                <a:lnTo>
                  <a:pt x="5712166" y="41376"/>
                </a:lnTo>
                <a:lnTo>
                  <a:pt x="5773061" y="44106"/>
                </a:lnTo>
                <a:lnTo>
                  <a:pt x="5832960" y="46911"/>
                </a:lnTo>
                <a:lnTo>
                  <a:pt x="5891846" y="49789"/>
                </a:lnTo>
                <a:lnTo>
                  <a:pt x="5949698" y="52741"/>
                </a:lnTo>
                <a:lnTo>
                  <a:pt x="6006497" y="55764"/>
                </a:lnTo>
                <a:lnTo>
                  <a:pt x="6062225" y="58857"/>
                </a:lnTo>
                <a:lnTo>
                  <a:pt x="6116863" y="62020"/>
                </a:lnTo>
                <a:lnTo>
                  <a:pt x="6170392" y="65250"/>
                </a:lnTo>
                <a:lnTo>
                  <a:pt x="6222792" y="68548"/>
                </a:lnTo>
                <a:lnTo>
                  <a:pt x="6274044" y="71911"/>
                </a:lnTo>
                <a:lnTo>
                  <a:pt x="6324130" y="75339"/>
                </a:lnTo>
                <a:lnTo>
                  <a:pt x="6373030" y="78830"/>
                </a:lnTo>
                <a:lnTo>
                  <a:pt x="6420725" y="82384"/>
                </a:lnTo>
                <a:lnTo>
                  <a:pt x="6467197" y="85999"/>
                </a:lnTo>
                <a:lnTo>
                  <a:pt x="6512426" y="89674"/>
                </a:lnTo>
                <a:lnTo>
                  <a:pt x="6556393" y="93407"/>
                </a:lnTo>
                <a:lnTo>
                  <a:pt x="6599079" y="97199"/>
                </a:lnTo>
                <a:lnTo>
                  <a:pt x="6640466" y="101047"/>
                </a:lnTo>
                <a:lnTo>
                  <a:pt x="6680533" y="104950"/>
                </a:lnTo>
                <a:lnTo>
                  <a:pt x="6719263" y="108908"/>
                </a:lnTo>
                <a:lnTo>
                  <a:pt x="6792631" y="116981"/>
                </a:lnTo>
                <a:lnTo>
                  <a:pt x="6860419" y="125258"/>
                </a:lnTo>
                <a:lnTo>
                  <a:pt x="6922475" y="133728"/>
                </a:lnTo>
                <a:lnTo>
                  <a:pt x="6978645" y="142383"/>
                </a:lnTo>
                <a:lnTo>
                  <a:pt x="7028777" y="151214"/>
                </a:lnTo>
                <a:lnTo>
                  <a:pt x="7072719" y="160211"/>
                </a:lnTo>
                <a:lnTo>
                  <a:pt x="7110319" y="169365"/>
                </a:lnTo>
                <a:lnTo>
                  <a:pt x="7154494" y="183371"/>
                </a:lnTo>
                <a:lnTo>
                  <a:pt x="7189774" y="202509"/>
                </a:lnTo>
                <a:lnTo>
                  <a:pt x="7197852" y="217169"/>
                </a:lnTo>
                <a:lnTo>
                  <a:pt x="7196948" y="222083"/>
                </a:lnTo>
                <a:lnTo>
                  <a:pt x="7165883" y="246231"/>
                </a:lnTo>
                <a:lnTo>
                  <a:pt x="7126693" y="260341"/>
                </a:lnTo>
                <a:lnTo>
                  <a:pt x="7072719" y="274128"/>
                </a:lnTo>
                <a:lnTo>
                  <a:pt x="7028777" y="283125"/>
                </a:lnTo>
                <a:lnTo>
                  <a:pt x="6978645" y="291956"/>
                </a:lnTo>
                <a:lnTo>
                  <a:pt x="6922475" y="300611"/>
                </a:lnTo>
                <a:lnTo>
                  <a:pt x="6860419" y="309081"/>
                </a:lnTo>
                <a:lnTo>
                  <a:pt x="6792631" y="317358"/>
                </a:lnTo>
                <a:lnTo>
                  <a:pt x="6719263" y="325431"/>
                </a:lnTo>
                <a:lnTo>
                  <a:pt x="6680533" y="329389"/>
                </a:lnTo>
                <a:lnTo>
                  <a:pt x="6640466" y="333292"/>
                </a:lnTo>
                <a:lnTo>
                  <a:pt x="6599079" y="337140"/>
                </a:lnTo>
                <a:lnTo>
                  <a:pt x="6556393" y="340932"/>
                </a:lnTo>
                <a:lnTo>
                  <a:pt x="6512426" y="344665"/>
                </a:lnTo>
                <a:lnTo>
                  <a:pt x="6467197" y="348340"/>
                </a:lnTo>
                <a:lnTo>
                  <a:pt x="6420725" y="351955"/>
                </a:lnTo>
                <a:lnTo>
                  <a:pt x="6373030" y="355509"/>
                </a:lnTo>
                <a:lnTo>
                  <a:pt x="6324130" y="359000"/>
                </a:lnTo>
                <a:lnTo>
                  <a:pt x="6274044" y="362428"/>
                </a:lnTo>
                <a:lnTo>
                  <a:pt x="6222792" y="365791"/>
                </a:lnTo>
                <a:lnTo>
                  <a:pt x="6170392" y="369089"/>
                </a:lnTo>
                <a:lnTo>
                  <a:pt x="6116863" y="372319"/>
                </a:lnTo>
                <a:lnTo>
                  <a:pt x="6062225" y="375482"/>
                </a:lnTo>
                <a:lnTo>
                  <a:pt x="6006497" y="378575"/>
                </a:lnTo>
                <a:lnTo>
                  <a:pt x="5949698" y="381598"/>
                </a:lnTo>
                <a:lnTo>
                  <a:pt x="5891846" y="384550"/>
                </a:lnTo>
                <a:lnTo>
                  <a:pt x="5832960" y="387428"/>
                </a:lnTo>
                <a:lnTo>
                  <a:pt x="5773061" y="390233"/>
                </a:lnTo>
                <a:lnTo>
                  <a:pt x="5712166" y="392963"/>
                </a:lnTo>
                <a:lnTo>
                  <a:pt x="5650296" y="395617"/>
                </a:lnTo>
                <a:lnTo>
                  <a:pt x="5587468" y="398194"/>
                </a:lnTo>
                <a:lnTo>
                  <a:pt x="5523702" y="400692"/>
                </a:lnTo>
                <a:lnTo>
                  <a:pt x="5459017" y="403110"/>
                </a:lnTo>
                <a:lnTo>
                  <a:pt x="5393432" y="405448"/>
                </a:lnTo>
                <a:lnTo>
                  <a:pt x="5326966" y="407704"/>
                </a:lnTo>
                <a:lnTo>
                  <a:pt x="5259639" y="409877"/>
                </a:lnTo>
                <a:lnTo>
                  <a:pt x="5191468" y="411966"/>
                </a:lnTo>
                <a:lnTo>
                  <a:pt x="5122474" y="413969"/>
                </a:lnTo>
                <a:lnTo>
                  <a:pt x="5052675" y="415886"/>
                </a:lnTo>
                <a:lnTo>
                  <a:pt x="4982090" y="417715"/>
                </a:lnTo>
                <a:lnTo>
                  <a:pt x="4910739" y="419455"/>
                </a:lnTo>
                <a:lnTo>
                  <a:pt x="4838640" y="421106"/>
                </a:lnTo>
                <a:lnTo>
                  <a:pt x="4765812" y="422665"/>
                </a:lnTo>
                <a:lnTo>
                  <a:pt x="4692276" y="424132"/>
                </a:lnTo>
                <a:lnTo>
                  <a:pt x="4618048" y="425506"/>
                </a:lnTo>
                <a:lnTo>
                  <a:pt x="4543149" y="426785"/>
                </a:lnTo>
                <a:lnTo>
                  <a:pt x="4467598" y="427968"/>
                </a:lnTo>
                <a:lnTo>
                  <a:pt x="4391414" y="429055"/>
                </a:lnTo>
                <a:lnTo>
                  <a:pt x="4314615" y="430043"/>
                </a:lnTo>
                <a:lnTo>
                  <a:pt x="4237221" y="430933"/>
                </a:lnTo>
                <a:lnTo>
                  <a:pt x="4159251" y="431722"/>
                </a:lnTo>
                <a:lnTo>
                  <a:pt x="4080723" y="432409"/>
                </a:lnTo>
                <a:lnTo>
                  <a:pt x="4001658" y="432994"/>
                </a:lnTo>
                <a:lnTo>
                  <a:pt x="3922073" y="433476"/>
                </a:lnTo>
                <a:lnTo>
                  <a:pt x="3841989" y="433852"/>
                </a:lnTo>
                <a:lnTo>
                  <a:pt x="3761423" y="434122"/>
                </a:lnTo>
                <a:lnTo>
                  <a:pt x="3680396" y="434285"/>
                </a:lnTo>
                <a:lnTo>
                  <a:pt x="3598926" y="434339"/>
                </a:lnTo>
                <a:lnTo>
                  <a:pt x="3517455" y="434285"/>
                </a:lnTo>
                <a:lnTo>
                  <a:pt x="3436428" y="434122"/>
                </a:lnTo>
                <a:lnTo>
                  <a:pt x="3355862" y="433852"/>
                </a:lnTo>
                <a:lnTo>
                  <a:pt x="3275778" y="433476"/>
                </a:lnTo>
                <a:lnTo>
                  <a:pt x="3196193" y="432994"/>
                </a:lnTo>
                <a:lnTo>
                  <a:pt x="3117128" y="432409"/>
                </a:lnTo>
                <a:lnTo>
                  <a:pt x="3038600" y="431722"/>
                </a:lnTo>
                <a:lnTo>
                  <a:pt x="2960630" y="430933"/>
                </a:lnTo>
                <a:lnTo>
                  <a:pt x="2883236" y="430043"/>
                </a:lnTo>
                <a:lnTo>
                  <a:pt x="2806437" y="429055"/>
                </a:lnTo>
                <a:lnTo>
                  <a:pt x="2730253" y="427968"/>
                </a:lnTo>
                <a:lnTo>
                  <a:pt x="2654702" y="426785"/>
                </a:lnTo>
                <a:lnTo>
                  <a:pt x="2579803" y="425506"/>
                </a:lnTo>
                <a:lnTo>
                  <a:pt x="2505575" y="424132"/>
                </a:lnTo>
                <a:lnTo>
                  <a:pt x="2432039" y="422665"/>
                </a:lnTo>
                <a:lnTo>
                  <a:pt x="2359211" y="421106"/>
                </a:lnTo>
                <a:lnTo>
                  <a:pt x="2287112" y="419455"/>
                </a:lnTo>
                <a:lnTo>
                  <a:pt x="2215761" y="417715"/>
                </a:lnTo>
                <a:lnTo>
                  <a:pt x="2145176" y="415886"/>
                </a:lnTo>
                <a:lnTo>
                  <a:pt x="2075377" y="413969"/>
                </a:lnTo>
                <a:lnTo>
                  <a:pt x="2006383" y="411966"/>
                </a:lnTo>
                <a:lnTo>
                  <a:pt x="1938212" y="409877"/>
                </a:lnTo>
                <a:lnTo>
                  <a:pt x="1870885" y="407704"/>
                </a:lnTo>
                <a:lnTo>
                  <a:pt x="1804419" y="405448"/>
                </a:lnTo>
                <a:lnTo>
                  <a:pt x="1738834" y="403110"/>
                </a:lnTo>
                <a:lnTo>
                  <a:pt x="1674149" y="400692"/>
                </a:lnTo>
                <a:lnTo>
                  <a:pt x="1610383" y="398194"/>
                </a:lnTo>
                <a:lnTo>
                  <a:pt x="1547555" y="395617"/>
                </a:lnTo>
                <a:lnTo>
                  <a:pt x="1485685" y="392963"/>
                </a:lnTo>
                <a:lnTo>
                  <a:pt x="1424790" y="390233"/>
                </a:lnTo>
                <a:lnTo>
                  <a:pt x="1364891" y="387428"/>
                </a:lnTo>
                <a:lnTo>
                  <a:pt x="1306005" y="384550"/>
                </a:lnTo>
                <a:lnTo>
                  <a:pt x="1248153" y="381598"/>
                </a:lnTo>
                <a:lnTo>
                  <a:pt x="1191354" y="378575"/>
                </a:lnTo>
                <a:lnTo>
                  <a:pt x="1135626" y="375482"/>
                </a:lnTo>
                <a:lnTo>
                  <a:pt x="1080988" y="372319"/>
                </a:lnTo>
                <a:lnTo>
                  <a:pt x="1027459" y="369089"/>
                </a:lnTo>
                <a:lnTo>
                  <a:pt x="975059" y="365791"/>
                </a:lnTo>
                <a:lnTo>
                  <a:pt x="923807" y="362428"/>
                </a:lnTo>
                <a:lnTo>
                  <a:pt x="873721" y="359000"/>
                </a:lnTo>
                <a:lnTo>
                  <a:pt x="824821" y="355509"/>
                </a:lnTo>
                <a:lnTo>
                  <a:pt x="777126" y="351955"/>
                </a:lnTo>
                <a:lnTo>
                  <a:pt x="730654" y="348340"/>
                </a:lnTo>
                <a:lnTo>
                  <a:pt x="685425" y="344665"/>
                </a:lnTo>
                <a:lnTo>
                  <a:pt x="641458" y="340932"/>
                </a:lnTo>
                <a:lnTo>
                  <a:pt x="598772" y="337140"/>
                </a:lnTo>
                <a:lnTo>
                  <a:pt x="557385" y="333292"/>
                </a:lnTo>
                <a:lnTo>
                  <a:pt x="517318" y="329389"/>
                </a:lnTo>
                <a:lnTo>
                  <a:pt x="478588" y="325431"/>
                </a:lnTo>
                <a:lnTo>
                  <a:pt x="405220" y="317358"/>
                </a:lnTo>
                <a:lnTo>
                  <a:pt x="337432" y="309081"/>
                </a:lnTo>
                <a:lnTo>
                  <a:pt x="275376" y="300611"/>
                </a:lnTo>
                <a:lnTo>
                  <a:pt x="219206" y="291956"/>
                </a:lnTo>
                <a:lnTo>
                  <a:pt x="169074" y="283125"/>
                </a:lnTo>
                <a:lnTo>
                  <a:pt x="125132" y="274128"/>
                </a:lnTo>
                <a:lnTo>
                  <a:pt x="87532" y="264974"/>
                </a:lnTo>
                <a:lnTo>
                  <a:pt x="43357" y="250968"/>
                </a:lnTo>
                <a:lnTo>
                  <a:pt x="8077" y="231830"/>
                </a:lnTo>
                <a:lnTo>
                  <a:pt x="0" y="21716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76040"/>
            <a:ext cx="7199630" cy="1473200"/>
          </a:xfrm>
          <a:custGeom>
            <a:avLst/>
            <a:gdLst/>
            <a:ahLst/>
            <a:cxnLst/>
            <a:rect l="l" t="t" r="r" b="b"/>
            <a:pathLst>
              <a:path w="7199630" h="1473200">
                <a:moveTo>
                  <a:pt x="4325152" y="1460500"/>
                </a:moveTo>
                <a:lnTo>
                  <a:pt x="2874223" y="1460500"/>
                </a:lnTo>
                <a:lnTo>
                  <a:pt x="2944769" y="1473200"/>
                </a:lnTo>
                <a:lnTo>
                  <a:pt x="4254606" y="1473200"/>
                </a:lnTo>
                <a:lnTo>
                  <a:pt x="4325152" y="1460500"/>
                </a:lnTo>
                <a:close/>
              </a:path>
              <a:path w="7199630" h="1473200">
                <a:moveTo>
                  <a:pt x="4602214" y="1447800"/>
                </a:moveTo>
                <a:lnTo>
                  <a:pt x="2597161" y="1447800"/>
                </a:lnTo>
                <a:lnTo>
                  <a:pt x="2665630" y="1460500"/>
                </a:lnTo>
                <a:lnTo>
                  <a:pt x="4533745" y="1460500"/>
                </a:lnTo>
                <a:lnTo>
                  <a:pt x="4602214" y="1447800"/>
                </a:lnTo>
                <a:close/>
              </a:path>
              <a:path w="7199630" h="1473200">
                <a:moveTo>
                  <a:pt x="4804228" y="1435100"/>
                </a:moveTo>
                <a:lnTo>
                  <a:pt x="2395147" y="1435100"/>
                </a:lnTo>
                <a:lnTo>
                  <a:pt x="2461906" y="1447800"/>
                </a:lnTo>
                <a:lnTo>
                  <a:pt x="4737469" y="1447800"/>
                </a:lnTo>
                <a:lnTo>
                  <a:pt x="4804228" y="1435100"/>
                </a:lnTo>
                <a:close/>
              </a:path>
              <a:path w="7199630" h="1473200">
                <a:moveTo>
                  <a:pt x="4935933" y="1422400"/>
                </a:moveTo>
                <a:lnTo>
                  <a:pt x="2263442" y="1422400"/>
                </a:lnTo>
                <a:lnTo>
                  <a:pt x="2328988" y="1435100"/>
                </a:lnTo>
                <a:lnTo>
                  <a:pt x="4870387" y="1435100"/>
                </a:lnTo>
                <a:lnTo>
                  <a:pt x="4935933" y="1422400"/>
                </a:lnTo>
                <a:close/>
              </a:path>
              <a:path w="7199630" h="1473200">
                <a:moveTo>
                  <a:pt x="5065126" y="1409700"/>
                </a:moveTo>
                <a:lnTo>
                  <a:pt x="2134249" y="1409700"/>
                </a:lnTo>
                <a:lnTo>
                  <a:pt x="2198524" y="1422400"/>
                </a:lnTo>
                <a:lnTo>
                  <a:pt x="5000851" y="1422400"/>
                </a:lnTo>
                <a:lnTo>
                  <a:pt x="5065126" y="1409700"/>
                </a:lnTo>
                <a:close/>
              </a:path>
              <a:path w="7199630" h="1473200">
                <a:moveTo>
                  <a:pt x="5191692" y="1397000"/>
                </a:moveTo>
                <a:lnTo>
                  <a:pt x="2007683" y="1397000"/>
                </a:lnTo>
                <a:lnTo>
                  <a:pt x="2070630" y="1409700"/>
                </a:lnTo>
                <a:lnTo>
                  <a:pt x="5128745" y="1409700"/>
                </a:lnTo>
                <a:lnTo>
                  <a:pt x="5191692" y="1397000"/>
                </a:lnTo>
                <a:close/>
              </a:path>
              <a:path w="7199630" h="1473200">
                <a:moveTo>
                  <a:pt x="5315515" y="1384300"/>
                </a:moveTo>
                <a:lnTo>
                  <a:pt x="1883860" y="1384300"/>
                </a:lnTo>
                <a:lnTo>
                  <a:pt x="1945421" y="1397000"/>
                </a:lnTo>
                <a:lnTo>
                  <a:pt x="5253954" y="1397000"/>
                </a:lnTo>
                <a:lnTo>
                  <a:pt x="5315515" y="1384300"/>
                </a:lnTo>
                <a:close/>
              </a:path>
              <a:path w="7199630" h="1473200">
                <a:moveTo>
                  <a:pt x="5436478" y="1371600"/>
                </a:moveTo>
                <a:lnTo>
                  <a:pt x="1762897" y="1371600"/>
                </a:lnTo>
                <a:lnTo>
                  <a:pt x="1823014" y="1384300"/>
                </a:lnTo>
                <a:lnTo>
                  <a:pt x="5376361" y="1384300"/>
                </a:lnTo>
                <a:lnTo>
                  <a:pt x="5436478" y="1371600"/>
                </a:lnTo>
                <a:close/>
              </a:path>
              <a:path w="7199630" h="1473200">
                <a:moveTo>
                  <a:pt x="5554467" y="1358900"/>
                </a:moveTo>
                <a:lnTo>
                  <a:pt x="1644908" y="1358900"/>
                </a:lnTo>
                <a:lnTo>
                  <a:pt x="1703523" y="1371600"/>
                </a:lnTo>
                <a:lnTo>
                  <a:pt x="5495852" y="1371600"/>
                </a:lnTo>
                <a:lnTo>
                  <a:pt x="5554467" y="1358900"/>
                </a:lnTo>
                <a:close/>
              </a:path>
              <a:path w="7199630" h="1473200">
                <a:moveTo>
                  <a:pt x="5725619" y="1333500"/>
                </a:moveTo>
                <a:lnTo>
                  <a:pt x="1473756" y="1333500"/>
                </a:lnTo>
                <a:lnTo>
                  <a:pt x="1587065" y="1358900"/>
                </a:lnTo>
                <a:lnTo>
                  <a:pt x="5612310" y="1358900"/>
                </a:lnTo>
                <a:lnTo>
                  <a:pt x="5725619" y="1333500"/>
                </a:lnTo>
                <a:close/>
              </a:path>
              <a:path w="7199630" h="1473200">
                <a:moveTo>
                  <a:pt x="5942328" y="1295400"/>
                </a:moveTo>
                <a:lnTo>
                  <a:pt x="1257047" y="1295400"/>
                </a:lnTo>
                <a:lnTo>
                  <a:pt x="1418319" y="1333500"/>
                </a:lnTo>
                <a:lnTo>
                  <a:pt x="5781056" y="1333500"/>
                </a:lnTo>
                <a:lnTo>
                  <a:pt x="5942328" y="1295400"/>
                </a:lnTo>
                <a:close/>
              </a:path>
              <a:path w="7199630" h="1473200">
                <a:moveTo>
                  <a:pt x="6145053" y="1257300"/>
                </a:moveTo>
                <a:lnTo>
                  <a:pt x="1054322" y="1257300"/>
                </a:lnTo>
                <a:lnTo>
                  <a:pt x="1205018" y="1295400"/>
                </a:lnTo>
                <a:lnTo>
                  <a:pt x="5994357" y="1295400"/>
                </a:lnTo>
                <a:lnTo>
                  <a:pt x="6145053" y="1257300"/>
                </a:lnTo>
                <a:close/>
              </a:path>
              <a:path w="7199630" h="1473200">
                <a:moveTo>
                  <a:pt x="6463387" y="1181100"/>
                </a:moveTo>
                <a:lnTo>
                  <a:pt x="735988" y="1181100"/>
                </a:lnTo>
                <a:lnTo>
                  <a:pt x="778480" y="1193800"/>
                </a:lnTo>
                <a:lnTo>
                  <a:pt x="866507" y="1219200"/>
                </a:lnTo>
                <a:lnTo>
                  <a:pt x="1005934" y="1257300"/>
                </a:lnTo>
                <a:lnTo>
                  <a:pt x="6193441" y="1257300"/>
                </a:lnTo>
                <a:lnTo>
                  <a:pt x="6332868" y="1219200"/>
                </a:lnTo>
                <a:lnTo>
                  <a:pt x="6420895" y="1193800"/>
                </a:lnTo>
                <a:lnTo>
                  <a:pt x="6463387" y="1181100"/>
                </a:lnTo>
                <a:close/>
              </a:path>
              <a:path w="7199630" h="1473200">
                <a:moveTo>
                  <a:pt x="6545257" y="304800"/>
                </a:moveTo>
                <a:lnTo>
                  <a:pt x="654118" y="304800"/>
                </a:lnTo>
                <a:lnTo>
                  <a:pt x="614768" y="317500"/>
                </a:lnTo>
                <a:lnTo>
                  <a:pt x="539314" y="342900"/>
                </a:lnTo>
                <a:lnTo>
                  <a:pt x="503238" y="355600"/>
                </a:lnTo>
                <a:lnTo>
                  <a:pt x="434461" y="381000"/>
                </a:lnTo>
                <a:lnTo>
                  <a:pt x="370280" y="406400"/>
                </a:lnTo>
                <a:lnTo>
                  <a:pt x="310811" y="431800"/>
                </a:lnTo>
                <a:lnTo>
                  <a:pt x="256170" y="457200"/>
                </a:lnTo>
                <a:lnTo>
                  <a:pt x="206472" y="495300"/>
                </a:lnTo>
                <a:lnTo>
                  <a:pt x="183513" y="508000"/>
                </a:lnTo>
                <a:lnTo>
                  <a:pt x="141448" y="533400"/>
                </a:lnTo>
                <a:lnTo>
                  <a:pt x="104616" y="558800"/>
                </a:lnTo>
                <a:lnTo>
                  <a:pt x="73132" y="584200"/>
                </a:lnTo>
                <a:lnTo>
                  <a:pt x="47113" y="622300"/>
                </a:lnTo>
                <a:lnTo>
                  <a:pt x="36189" y="635000"/>
                </a:lnTo>
                <a:lnTo>
                  <a:pt x="11932" y="673100"/>
                </a:lnTo>
                <a:lnTo>
                  <a:pt x="3002" y="711200"/>
                </a:lnTo>
                <a:lnTo>
                  <a:pt x="753" y="723900"/>
                </a:lnTo>
                <a:lnTo>
                  <a:pt x="0" y="736600"/>
                </a:lnTo>
                <a:lnTo>
                  <a:pt x="753" y="749300"/>
                </a:lnTo>
                <a:lnTo>
                  <a:pt x="3002" y="762000"/>
                </a:lnTo>
                <a:lnTo>
                  <a:pt x="6733" y="787400"/>
                </a:lnTo>
                <a:lnTo>
                  <a:pt x="11932" y="800100"/>
                </a:lnTo>
                <a:lnTo>
                  <a:pt x="18584" y="812800"/>
                </a:lnTo>
                <a:lnTo>
                  <a:pt x="26675" y="825500"/>
                </a:lnTo>
                <a:lnTo>
                  <a:pt x="36189" y="838200"/>
                </a:lnTo>
                <a:lnTo>
                  <a:pt x="47113" y="863600"/>
                </a:lnTo>
                <a:lnTo>
                  <a:pt x="88198" y="901700"/>
                </a:lnTo>
                <a:lnTo>
                  <a:pt x="122371" y="927100"/>
                </a:lnTo>
                <a:lnTo>
                  <a:pt x="161834" y="952500"/>
                </a:lnTo>
                <a:lnTo>
                  <a:pt x="183513" y="977900"/>
                </a:lnTo>
                <a:lnTo>
                  <a:pt x="230696" y="1003300"/>
                </a:lnTo>
                <a:lnTo>
                  <a:pt x="282880" y="1028700"/>
                </a:lnTo>
                <a:lnTo>
                  <a:pt x="339950" y="1054100"/>
                </a:lnTo>
                <a:lnTo>
                  <a:pt x="401789" y="1079500"/>
                </a:lnTo>
                <a:lnTo>
                  <a:pt x="468283" y="1104900"/>
                </a:lnTo>
                <a:lnTo>
                  <a:pt x="539314" y="1130300"/>
                </a:lnTo>
                <a:lnTo>
                  <a:pt x="614768" y="1155700"/>
                </a:lnTo>
                <a:lnTo>
                  <a:pt x="694529" y="1181100"/>
                </a:lnTo>
                <a:lnTo>
                  <a:pt x="6504846" y="1181100"/>
                </a:lnTo>
                <a:lnTo>
                  <a:pt x="6584607" y="1155700"/>
                </a:lnTo>
                <a:lnTo>
                  <a:pt x="6660061" y="1130300"/>
                </a:lnTo>
                <a:lnTo>
                  <a:pt x="6696137" y="1117600"/>
                </a:lnTo>
                <a:lnTo>
                  <a:pt x="6764914" y="1092200"/>
                </a:lnTo>
                <a:lnTo>
                  <a:pt x="6829095" y="1066800"/>
                </a:lnTo>
                <a:lnTo>
                  <a:pt x="6888564" y="1041400"/>
                </a:lnTo>
                <a:lnTo>
                  <a:pt x="6943205" y="1016000"/>
                </a:lnTo>
                <a:lnTo>
                  <a:pt x="6992903" y="990600"/>
                </a:lnTo>
                <a:lnTo>
                  <a:pt x="7037541" y="952500"/>
                </a:lnTo>
                <a:lnTo>
                  <a:pt x="7057927" y="939800"/>
                </a:lnTo>
                <a:lnTo>
                  <a:pt x="7094759" y="914400"/>
                </a:lnTo>
                <a:lnTo>
                  <a:pt x="7126243" y="889000"/>
                </a:lnTo>
                <a:lnTo>
                  <a:pt x="7163186" y="838200"/>
                </a:lnTo>
                <a:lnTo>
                  <a:pt x="7172700" y="825500"/>
                </a:lnTo>
                <a:lnTo>
                  <a:pt x="7180791" y="812800"/>
                </a:lnTo>
                <a:lnTo>
                  <a:pt x="7187443" y="800100"/>
                </a:lnTo>
                <a:lnTo>
                  <a:pt x="7192642" y="787400"/>
                </a:lnTo>
                <a:lnTo>
                  <a:pt x="7196373" y="762000"/>
                </a:lnTo>
                <a:lnTo>
                  <a:pt x="7198622" y="749300"/>
                </a:lnTo>
                <a:lnTo>
                  <a:pt x="7199376" y="736600"/>
                </a:lnTo>
                <a:lnTo>
                  <a:pt x="7198622" y="723900"/>
                </a:lnTo>
                <a:lnTo>
                  <a:pt x="7196373" y="711200"/>
                </a:lnTo>
                <a:lnTo>
                  <a:pt x="7192642" y="685800"/>
                </a:lnTo>
                <a:lnTo>
                  <a:pt x="7172700" y="647700"/>
                </a:lnTo>
                <a:lnTo>
                  <a:pt x="7152262" y="622300"/>
                </a:lnTo>
                <a:lnTo>
                  <a:pt x="7139943" y="596900"/>
                </a:lnTo>
                <a:lnTo>
                  <a:pt x="7111177" y="571500"/>
                </a:lnTo>
                <a:lnTo>
                  <a:pt x="7077004" y="546100"/>
                </a:lnTo>
                <a:lnTo>
                  <a:pt x="7037541" y="520700"/>
                </a:lnTo>
                <a:lnTo>
                  <a:pt x="6992903" y="495300"/>
                </a:lnTo>
                <a:lnTo>
                  <a:pt x="6968679" y="469900"/>
                </a:lnTo>
                <a:lnTo>
                  <a:pt x="6916495" y="444500"/>
                </a:lnTo>
                <a:lnTo>
                  <a:pt x="6859425" y="419100"/>
                </a:lnTo>
                <a:lnTo>
                  <a:pt x="6797586" y="393700"/>
                </a:lnTo>
                <a:lnTo>
                  <a:pt x="6731092" y="368300"/>
                </a:lnTo>
                <a:lnTo>
                  <a:pt x="6660061" y="342900"/>
                </a:lnTo>
                <a:lnTo>
                  <a:pt x="6584607" y="317500"/>
                </a:lnTo>
                <a:lnTo>
                  <a:pt x="6545257" y="304800"/>
                </a:lnTo>
                <a:close/>
              </a:path>
              <a:path w="7199630" h="1473200">
                <a:moveTo>
                  <a:pt x="6240882" y="228600"/>
                </a:moveTo>
                <a:lnTo>
                  <a:pt x="958493" y="228600"/>
                </a:lnTo>
                <a:lnTo>
                  <a:pt x="912012" y="241300"/>
                </a:lnTo>
                <a:lnTo>
                  <a:pt x="778480" y="279400"/>
                </a:lnTo>
                <a:lnTo>
                  <a:pt x="694529" y="304800"/>
                </a:lnTo>
                <a:lnTo>
                  <a:pt x="6504846" y="304800"/>
                </a:lnTo>
                <a:lnTo>
                  <a:pt x="6420895" y="279400"/>
                </a:lnTo>
                <a:lnTo>
                  <a:pt x="6287363" y="241300"/>
                </a:lnTo>
                <a:lnTo>
                  <a:pt x="6240882" y="228600"/>
                </a:lnTo>
                <a:close/>
              </a:path>
              <a:path w="7199630" h="1473200">
                <a:moveTo>
                  <a:pt x="5994357" y="177800"/>
                </a:moveTo>
                <a:lnTo>
                  <a:pt x="1205018" y="177800"/>
                </a:lnTo>
                <a:lnTo>
                  <a:pt x="1005934" y="228600"/>
                </a:lnTo>
                <a:lnTo>
                  <a:pt x="6193441" y="228600"/>
                </a:lnTo>
                <a:lnTo>
                  <a:pt x="5994357" y="177800"/>
                </a:lnTo>
                <a:close/>
              </a:path>
              <a:path w="7199630" h="1473200">
                <a:moveTo>
                  <a:pt x="5835663" y="152400"/>
                </a:moveTo>
                <a:lnTo>
                  <a:pt x="1363712" y="152400"/>
                </a:lnTo>
                <a:lnTo>
                  <a:pt x="1257047" y="177800"/>
                </a:lnTo>
                <a:lnTo>
                  <a:pt x="5942328" y="177800"/>
                </a:lnTo>
                <a:lnTo>
                  <a:pt x="5835663" y="152400"/>
                </a:lnTo>
                <a:close/>
              </a:path>
              <a:path w="7199630" h="1473200">
                <a:moveTo>
                  <a:pt x="5669365" y="127000"/>
                </a:moveTo>
                <a:lnTo>
                  <a:pt x="1530010" y="127000"/>
                </a:lnTo>
                <a:lnTo>
                  <a:pt x="1418319" y="152400"/>
                </a:lnTo>
                <a:lnTo>
                  <a:pt x="5781056" y="152400"/>
                </a:lnTo>
                <a:lnTo>
                  <a:pt x="5669365" y="127000"/>
                </a:lnTo>
                <a:close/>
              </a:path>
              <a:path w="7199630" h="1473200">
                <a:moveTo>
                  <a:pt x="5495852" y="101600"/>
                </a:moveTo>
                <a:lnTo>
                  <a:pt x="1703523" y="101600"/>
                </a:lnTo>
                <a:lnTo>
                  <a:pt x="1587065" y="127000"/>
                </a:lnTo>
                <a:lnTo>
                  <a:pt x="5612310" y="127000"/>
                </a:lnTo>
                <a:lnTo>
                  <a:pt x="5495852" y="101600"/>
                </a:lnTo>
                <a:close/>
              </a:path>
              <a:path w="7199630" h="1473200">
                <a:moveTo>
                  <a:pt x="5376361" y="88900"/>
                </a:moveTo>
                <a:lnTo>
                  <a:pt x="1823014" y="88900"/>
                </a:lnTo>
                <a:lnTo>
                  <a:pt x="1762897" y="101600"/>
                </a:lnTo>
                <a:lnTo>
                  <a:pt x="5436478" y="101600"/>
                </a:lnTo>
                <a:lnTo>
                  <a:pt x="5376361" y="88900"/>
                </a:lnTo>
                <a:close/>
              </a:path>
              <a:path w="7199630" h="1473200">
                <a:moveTo>
                  <a:pt x="5253954" y="76200"/>
                </a:moveTo>
                <a:lnTo>
                  <a:pt x="1945421" y="76200"/>
                </a:lnTo>
                <a:lnTo>
                  <a:pt x="1883860" y="88900"/>
                </a:lnTo>
                <a:lnTo>
                  <a:pt x="5315515" y="88900"/>
                </a:lnTo>
                <a:lnTo>
                  <a:pt x="5253954" y="76200"/>
                </a:lnTo>
                <a:close/>
              </a:path>
              <a:path w="7199630" h="1473200">
                <a:moveTo>
                  <a:pt x="5128745" y="63500"/>
                </a:moveTo>
                <a:lnTo>
                  <a:pt x="2070630" y="63500"/>
                </a:lnTo>
                <a:lnTo>
                  <a:pt x="2007683" y="76200"/>
                </a:lnTo>
                <a:lnTo>
                  <a:pt x="5191692" y="76200"/>
                </a:lnTo>
                <a:lnTo>
                  <a:pt x="5128745" y="63500"/>
                </a:lnTo>
                <a:close/>
              </a:path>
              <a:path w="7199630" h="1473200">
                <a:moveTo>
                  <a:pt x="5000851" y="50800"/>
                </a:moveTo>
                <a:lnTo>
                  <a:pt x="2198524" y="50800"/>
                </a:lnTo>
                <a:lnTo>
                  <a:pt x="2134249" y="63500"/>
                </a:lnTo>
                <a:lnTo>
                  <a:pt x="5065126" y="63500"/>
                </a:lnTo>
                <a:lnTo>
                  <a:pt x="5000851" y="50800"/>
                </a:lnTo>
                <a:close/>
              </a:path>
              <a:path w="7199630" h="1473200">
                <a:moveTo>
                  <a:pt x="4870387" y="38100"/>
                </a:moveTo>
                <a:lnTo>
                  <a:pt x="2328988" y="38100"/>
                </a:lnTo>
                <a:lnTo>
                  <a:pt x="2263442" y="50800"/>
                </a:lnTo>
                <a:lnTo>
                  <a:pt x="4935933" y="50800"/>
                </a:lnTo>
                <a:lnTo>
                  <a:pt x="4870387" y="38100"/>
                </a:lnTo>
                <a:close/>
              </a:path>
              <a:path w="7199630" h="1473200">
                <a:moveTo>
                  <a:pt x="4670127" y="25400"/>
                </a:moveTo>
                <a:lnTo>
                  <a:pt x="2529248" y="25400"/>
                </a:lnTo>
                <a:lnTo>
                  <a:pt x="2461906" y="38100"/>
                </a:lnTo>
                <a:lnTo>
                  <a:pt x="4737469" y="38100"/>
                </a:lnTo>
                <a:lnTo>
                  <a:pt x="4670127" y="25400"/>
                </a:lnTo>
                <a:close/>
              </a:path>
              <a:path w="7199630" h="1473200">
                <a:moveTo>
                  <a:pt x="4464736" y="12700"/>
                </a:moveTo>
                <a:lnTo>
                  <a:pt x="2734639" y="12700"/>
                </a:lnTo>
                <a:lnTo>
                  <a:pt x="2665630" y="25400"/>
                </a:lnTo>
                <a:lnTo>
                  <a:pt x="4533745" y="25400"/>
                </a:lnTo>
                <a:lnTo>
                  <a:pt x="4464736" y="12700"/>
                </a:lnTo>
                <a:close/>
              </a:path>
              <a:path w="7199630" h="1473200">
                <a:moveTo>
                  <a:pt x="4183577" y="0"/>
                </a:moveTo>
                <a:lnTo>
                  <a:pt x="3015798" y="0"/>
                </a:lnTo>
                <a:lnTo>
                  <a:pt x="2944769" y="12700"/>
                </a:lnTo>
                <a:lnTo>
                  <a:pt x="4254606" y="12700"/>
                </a:lnTo>
                <a:lnTo>
                  <a:pt x="4183577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64864"/>
            <a:ext cx="7199630" cy="1484630"/>
          </a:xfrm>
          <a:custGeom>
            <a:avLst/>
            <a:gdLst/>
            <a:ahLst/>
            <a:cxnLst/>
            <a:rect l="l" t="t" r="r" b="b"/>
            <a:pathLst>
              <a:path w="7199630" h="1484629">
                <a:moveTo>
                  <a:pt x="0" y="742188"/>
                </a:moveTo>
                <a:lnTo>
                  <a:pt x="6733" y="696409"/>
                </a:lnTo>
                <a:lnTo>
                  <a:pt x="26675" y="651366"/>
                </a:lnTo>
                <a:lnTo>
                  <a:pt x="59432" y="607141"/>
                </a:lnTo>
                <a:lnTo>
                  <a:pt x="88198" y="578151"/>
                </a:lnTo>
                <a:lnTo>
                  <a:pt x="122371" y="549583"/>
                </a:lnTo>
                <a:lnTo>
                  <a:pt x="161834" y="521462"/>
                </a:lnTo>
                <a:lnTo>
                  <a:pt x="206472" y="493812"/>
                </a:lnTo>
                <a:lnTo>
                  <a:pt x="256170" y="466656"/>
                </a:lnTo>
                <a:lnTo>
                  <a:pt x="310811" y="440018"/>
                </a:lnTo>
                <a:lnTo>
                  <a:pt x="370280" y="413922"/>
                </a:lnTo>
                <a:lnTo>
                  <a:pt x="434461" y="388391"/>
                </a:lnTo>
                <a:lnTo>
                  <a:pt x="503238" y="363451"/>
                </a:lnTo>
                <a:lnTo>
                  <a:pt x="576496" y="339124"/>
                </a:lnTo>
                <a:lnTo>
                  <a:pt x="614768" y="327198"/>
                </a:lnTo>
                <a:lnTo>
                  <a:pt x="654118" y="315435"/>
                </a:lnTo>
                <a:lnTo>
                  <a:pt x="694529" y="303836"/>
                </a:lnTo>
                <a:lnTo>
                  <a:pt x="735988" y="292406"/>
                </a:lnTo>
                <a:lnTo>
                  <a:pt x="778480" y="281148"/>
                </a:lnTo>
                <a:lnTo>
                  <a:pt x="821992" y="270063"/>
                </a:lnTo>
                <a:lnTo>
                  <a:pt x="866507" y="259156"/>
                </a:lnTo>
                <a:lnTo>
                  <a:pt x="912012" y="248429"/>
                </a:lnTo>
                <a:lnTo>
                  <a:pt x="958493" y="237886"/>
                </a:lnTo>
                <a:lnTo>
                  <a:pt x="1005934" y="227528"/>
                </a:lnTo>
                <a:lnTo>
                  <a:pt x="1054322" y="217360"/>
                </a:lnTo>
                <a:lnTo>
                  <a:pt x="1103641" y="207384"/>
                </a:lnTo>
                <a:lnTo>
                  <a:pt x="1153878" y="197603"/>
                </a:lnTo>
                <a:lnTo>
                  <a:pt x="1205018" y="188020"/>
                </a:lnTo>
                <a:lnTo>
                  <a:pt x="1257047" y="178638"/>
                </a:lnTo>
                <a:lnTo>
                  <a:pt x="1309949" y="169461"/>
                </a:lnTo>
                <a:lnTo>
                  <a:pt x="1363712" y="160490"/>
                </a:lnTo>
                <a:lnTo>
                  <a:pt x="1418319" y="151730"/>
                </a:lnTo>
                <a:lnTo>
                  <a:pt x="1473756" y="143182"/>
                </a:lnTo>
                <a:lnTo>
                  <a:pt x="1530010" y="134851"/>
                </a:lnTo>
                <a:lnTo>
                  <a:pt x="1587065" y="126739"/>
                </a:lnTo>
                <a:lnTo>
                  <a:pt x="1644908" y="118848"/>
                </a:lnTo>
                <a:lnTo>
                  <a:pt x="1703523" y="111183"/>
                </a:lnTo>
                <a:lnTo>
                  <a:pt x="1762897" y="103745"/>
                </a:lnTo>
                <a:lnTo>
                  <a:pt x="1823014" y="96539"/>
                </a:lnTo>
                <a:lnTo>
                  <a:pt x="1883860" y="89566"/>
                </a:lnTo>
                <a:lnTo>
                  <a:pt x="1945421" y="82830"/>
                </a:lnTo>
                <a:lnTo>
                  <a:pt x="2007683" y="76335"/>
                </a:lnTo>
                <a:lnTo>
                  <a:pt x="2070630" y="70082"/>
                </a:lnTo>
                <a:lnTo>
                  <a:pt x="2134249" y="64075"/>
                </a:lnTo>
                <a:lnTo>
                  <a:pt x="2198524" y="58316"/>
                </a:lnTo>
                <a:lnTo>
                  <a:pt x="2263442" y="52810"/>
                </a:lnTo>
                <a:lnTo>
                  <a:pt x="2328988" y="47558"/>
                </a:lnTo>
                <a:lnTo>
                  <a:pt x="2395147" y="42564"/>
                </a:lnTo>
                <a:lnTo>
                  <a:pt x="2461906" y="37831"/>
                </a:lnTo>
                <a:lnTo>
                  <a:pt x="2529248" y="33362"/>
                </a:lnTo>
                <a:lnTo>
                  <a:pt x="2597161" y="29159"/>
                </a:lnTo>
                <a:lnTo>
                  <a:pt x="2665630" y="25226"/>
                </a:lnTo>
                <a:lnTo>
                  <a:pt x="2734639" y="21566"/>
                </a:lnTo>
                <a:lnTo>
                  <a:pt x="2804175" y="18182"/>
                </a:lnTo>
                <a:lnTo>
                  <a:pt x="2874223" y="15076"/>
                </a:lnTo>
                <a:lnTo>
                  <a:pt x="2944769" y="12252"/>
                </a:lnTo>
                <a:lnTo>
                  <a:pt x="3015798" y="9712"/>
                </a:lnTo>
                <a:lnTo>
                  <a:pt x="3087296" y="7460"/>
                </a:lnTo>
                <a:lnTo>
                  <a:pt x="3159248" y="5499"/>
                </a:lnTo>
                <a:lnTo>
                  <a:pt x="3231639" y="3831"/>
                </a:lnTo>
                <a:lnTo>
                  <a:pt x="3304456" y="2459"/>
                </a:lnTo>
                <a:lnTo>
                  <a:pt x="3377684" y="1388"/>
                </a:lnTo>
                <a:lnTo>
                  <a:pt x="3451308" y="618"/>
                </a:lnTo>
                <a:lnTo>
                  <a:pt x="3525314" y="155"/>
                </a:lnTo>
                <a:lnTo>
                  <a:pt x="3599688" y="0"/>
                </a:lnTo>
                <a:lnTo>
                  <a:pt x="3674061" y="155"/>
                </a:lnTo>
                <a:lnTo>
                  <a:pt x="3748067" y="618"/>
                </a:lnTo>
                <a:lnTo>
                  <a:pt x="3821691" y="1388"/>
                </a:lnTo>
                <a:lnTo>
                  <a:pt x="3894919" y="2459"/>
                </a:lnTo>
                <a:lnTo>
                  <a:pt x="3967736" y="3831"/>
                </a:lnTo>
                <a:lnTo>
                  <a:pt x="4040127" y="5499"/>
                </a:lnTo>
                <a:lnTo>
                  <a:pt x="4112079" y="7460"/>
                </a:lnTo>
                <a:lnTo>
                  <a:pt x="4183577" y="9712"/>
                </a:lnTo>
                <a:lnTo>
                  <a:pt x="4254606" y="12252"/>
                </a:lnTo>
                <a:lnTo>
                  <a:pt x="4325152" y="15076"/>
                </a:lnTo>
                <a:lnTo>
                  <a:pt x="4395200" y="18182"/>
                </a:lnTo>
                <a:lnTo>
                  <a:pt x="4464736" y="21566"/>
                </a:lnTo>
                <a:lnTo>
                  <a:pt x="4533745" y="25226"/>
                </a:lnTo>
                <a:lnTo>
                  <a:pt x="4602214" y="29159"/>
                </a:lnTo>
                <a:lnTo>
                  <a:pt x="4670127" y="33362"/>
                </a:lnTo>
                <a:lnTo>
                  <a:pt x="4737469" y="37831"/>
                </a:lnTo>
                <a:lnTo>
                  <a:pt x="4804228" y="42564"/>
                </a:lnTo>
                <a:lnTo>
                  <a:pt x="4870387" y="47558"/>
                </a:lnTo>
                <a:lnTo>
                  <a:pt x="4935933" y="52810"/>
                </a:lnTo>
                <a:lnTo>
                  <a:pt x="5000851" y="58316"/>
                </a:lnTo>
                <a:lnTo>
                  <a:pt x="5065126" y="64075"/>
                </a:lnTo>
                <a:lnTo>
                  <a:pt x="5128745" y="70082"/>
                </a:lnTo>
                <a:lnTo>
                  <a:pt x="5191692" y="76335"/>
                </a:lnTo>
                <a:lnTo>
                  <a:pt x="5253954" y="82830"/>
                </a:lnTo>
                <a:lnTo>
                  <a:pt x="5315515" y="89566"/>
                </a:lnTo>
                <a:lnTo>
                  <a:pt x="5376361" y="96539"/>
                </a:lnTo>
                <a:lnTo>
                  <a:pt x="5436478" y="103745"/>
                </a:lnTo>
                <a:lnTo>
                  <a:pt x="5495852" y="111183"/>
                </a:lnTo>
                <a:lnTo>
                  <a:pt x="5554467" y="118848"/>
                </a:lnTo>
                <a:lnTo>
                  <a:pt x="5612310" y="126739"/>
                </a:lnTo>
                <a:lnTo>
                  <a:pt x="5669365" y="134851"/>
                </a:lnTo>
                <a:lnTo>
                  <a:pt x="5725619" y="143182"/>
                </a:lnTo>
                <a:lnTo>
                  <a:pt x="5781056" y="151730"/>
                </a:lnTo>
                <a:lnTo>
                  <a:pt x="5835663" y="160490"/>
                </a:lnTo>
                <a:lnTo>
                  <a:pt x="5889426" y="169461"/>
                </a:lnTo>
                <a:lnTo>
                  <a:pt x="5942328" y="178638"/>
                </a:lnTo>
                <a:lnTo>
                  <a:pt x="5994357" y="188020"/>
                </a:lnTo>
                <a:lnTo>
                  <a:pt x="6045497" y="197603"/>
                </a:lnTo>
                <a:lnTo>
                  <a:pt x="6095734" y="207384"/>
                </a:lnTo>
                <a:lnTo>
                  <a:pt x="6145053" y="217360"/>
                </a:lnTo>
                <a:lnTo>
                  <a:pt x="6193441" y="227528"/>
                </a:lnTo>
                <a:lnTo>
                  <a:pt x="6240882" y="237886"/>
                </a:lnTo>
                <a:lnTo>
                  <a:pt x="6287363" y="248429"/>
                </a:lnTo>
                <a:lnTo>
                  <a:pt x="6332868" y="259156"/>
                </a:lnTo>
                <a:lnTo>
                  <a:pt x="6377383" y="270063"/>
                </a:lnTo>
                <a:lnTo>
                  <a:pt x="6420895" y="281148"/>
                </a:lnTo>
                <a:lnTo>
                  <a:pt x="6463387" y="292406"/>
                </a:lnTo>
                <a:lnTo>
                  <a:pt x="6504846" y="303836"/>
                </a:lnTo>
                <a:lnTo>
                  <a:pt x="6545257" y="315435"/>
                </a:lnTo>
                <a:lnTo>
                  <a:pt x="6584607" y="327198"/>
                </a:lnTo>
                <a:lnTo>
                  <a:pt x="6622879" y="339124"/>
                </a:lnTo>
                <a:lnTo>
                  <a:pt x="6660061" y="351209"/>
                </a:lnTo>
                <a:lnTo>
                  <a:pt x="6731092" y="375846"/>
                </a:lnTo>
                <a:lnTo>
                  <a:pt x="6797586" y="401084"/>
                </a:lnTo>
                <a:lnTo>
                  <a:pt x="6859425" y="426900"/>
                </a:lnTo>
                <a:lnTo>
                  <a:pt x="6916495" y="453270"/>
                </a:lnTo>
                <a:lnTo>
                  <a:pt x="6968679" y="480171"/>
                </a:lnTo>
                <a:lnTo>
                  <a:pt x="7015862" y="507577"/>
                </a:lnTo>
                <a:lnTo>
                  <a:pt x="7057927" y="535465"/>
                </a:lnTo>
                <a:lnTo>
                  <a:pt x="7094759" y="563813"/>
                </a:lnTo>
                <a:lnTo>
                  <a:pt x="7126243" y="592594"/>
                </a:lnTo>
                <a:lnTo>
                  <a:pt x="7152262" y="621787"/>
                </a:lnTo>
                <a:lnTo>
                  <a:pt x="7180791" y="666294"/>
                </a:lnTo>
                <a:lnTo>
                  <a:pt x="7196373" y="711591"/>
                </a:lnTo>
                <a:lnTo>
                  <a:pt x="7199376" y="742188"/>
                </a:lnTo>
                <a:lnTo>
                  <a:pt x="7198622" y="757524"/>
                </a:lnTo>
                <a:lnTo>
                  <a:pt x="7187443" y="803066"/>
                </a:lnTo>
                <a:lnTo>
                  <a:pt x="7163186" y="847845"/>
                </a:lnTo>
                <a:lnTo>
                  <a:pt x="7126243" y="891781"/>
                </a:lnTo>
                <a:lnTo>
                  <a:pt x="7094759" y="920562"/>
                </a:lnTo>
                <a:lnTo>
                  <a:pt x="7057927" y="948910"/>
                </a:lnTo>
                <a:lnTo>
                  <a:pt x="7015862" y="976798"/>
                </a:lnTo>
                <a:lnTo>
                  <a:pt x="6968679" y="1004204"/>
                </a:lnTo>
                <a:lnTo>
                  <a:pt x="6916495" y="1031105"/>
                </a:lnTo>
                <a:lnTo>
                  <a:pt x="6859425" y="1057475"/>
                </a:lnTo>
                <a:lnTo>
                  <a:pt x="6797586" y="1083291"/>
                </a:lnTo>
                <a:lnTo>
                  <a:pt x="6731092" y="1108529"/>
                </a:lnTo>
                <a:lnTo>
                  <a:pt x="6660061" y="1133166"/>
                </a:lnTo>
                <a:lnTo>
                  <a:pt x="6622879" y="1145251"/>
                </a:lnTo>
                <a:lnTo>
                  <a:pt x="6584607" y="1157177"/>
                </a:lnTo>
                <a:lnTo>
                  <a:pt x="6545257" y="1168940"/>
                </a:lnTo>
                <a:lnTo>
                  <a:pt x="6504846" y="1180539"/>
                </a:lnTo>
                <a:lnTo>
                  <a:pt x="6463387" y="1191969"/>
                </a:lnTo>
                <a:lnTo>
                  <a:pt x="6420895" y="1203227"/>
                </a:lnTo>
                <a:lnTo>
                  <a:pt x="6377383" y="1214312"/>
                </a:lnTo>
                <a:lnTo>
                  <a:pt x="6332868" y="1225219"/>
                </a:lnTo>
                <a:lnTo>
                  <a:pt x="6287363" y="1235946"/>
                </a:lnTo>
                <a:lnTo>
                  <a:pt x="6240882" y="1246489"/>
                </a:lnTo>
                <a:lnTo>
                  <a:pt x="6193441" y="1256847"/>
                </a:lnTo>
                <a:lnTo>
                  <a:pt x="6145053" y="1267015"/>
                </a:lnTo>
                <a:lnTo>
                  <a:pt x="6095734" y="1276991"/>
                </a:lnTo>
                <a:lnTo>
                  <a:pt x="6045497" y="1286772"/>
                </a:lnTo>
                <a:lnTo>
                  <a:pt x="5994357" y="1296355"/>
                </a:lnTo>
                <a:lnTo>
                  <a:pt x="5942328" y="1305737"/>
                </a:lnTo>
                <a:lnTo>
                  <a:pt x="5889426" y="1314914"/>
                </a:lnTo>
                <a:lnTo>
                  <a:pt x="5835663" y="1323885"/>
                </a:lnTo>
                <a:lnTo>
                  <a:pt x="5781056" y="1332645"/>
                </a:lnTo>
                <a:lnTo>
                  <a:pt x="5725619" y="1341193"/>
                </a:lnTo>
                <a:lnTo>
                  <a:pt x="5669365" y="1349524"/>
                </a:lnTo>
                <a:lnTo>
                  <a:pt x="5612310" y="1357636"/>
                </a:lnTo>
                <a:lnTo>
                  <a:pt x="5554467" y="1365527"/>
                </a:lnTo>
                <a:lnTo>
                  <a:pt x="5495852" y="1373192"/>
                </a:lnTo>
                <a:lnTo>
                  <a:pt x="5436478" y="1380630"/>
                </a:lnTo>
                <a:lnTo>
                  <a:pt x="5376361" y="1387836"/>
                </a:lnTo>
                <a:lnTo>
                  <a:pt x="5315515" y="1394809"/>
                </a:lnTo>
                <a:lnTo>
                  <a:pt x="5253954" y="1401545"/>
                </a:lnTo>
                <a:lnTo>
                  <a:pt x="5191692" y="1408040"/>
                </a:lnTo>
                <a:lnTo>
                  <a:pt x="5128745" y="1414293"/>
                </a:lnTo>
                <a:lnTo>
                  <a:pt x="5065126" y="1420300"/>
                </a:lnTo>
                <a:lnTo>
                  <a:pt x="5000851" y="1426059"/>
                </a:lnTo>
                <a:lnTo>
                  <a:pt x="4935933" y="1431565"/>
                </a:lnTo>
                <a:lnTo>
                  <a:pt x="4870387" y="1436817"/>
                </a:lnTo>
                <a:lnTo>
                  <a:pt x="4804228" y="1441811"/>
                </a:lnTo>
                <a:lnTo>
                  <a:pt x="4737469" y="1446544"/>
                </a:lnTo>
                <a:lnTo>
                  <a:pt x="4670127" y="1451013"/>
                </a:lnTo>
                <a:lnTo>
                  <a:pt x="4602214" y="1455216"/>
                </a:lnTo>
                <a:lnTo>
                  <a:pt x="4533745" y="1459149"/>
                </a:lnTo>
                <a:lnTo>
                  <a:pt x="4464736" y="1462809"/>
                </a:lnTo>
                <a:lnTo>
                  <a:pt x="4395200" y="1466193"/>
                </a:lnTo>
                <a:lnTo>
                  <a:pt x="4325152" y="1469299"/>
                </a:lnTo>
                <a:lnTo>
                  <a:pt x="4254606" y="1472123"/>
                </a:lnTo>
                <a:lnTo>
                  <a:pt x="4183577" y="1474663"/>
                </a:lnTo>
                <a:lnTo>
                  <a:pt x="4112079" y="1476915"/>
                </a:lnTo>
                <a:lnTo>
                  <a:pt x="4040127" y="1478876"/>
                </a:lnTo>
                <a:lnTo>
                  <a:pt x="3967736" y="1480544"/>
                </a:lnTo>
                <a:lnTo>
                  <a:pt x="3894919" y="1481916"/>
                </a:lnTo>
                <a:lnTo>
                  <a:pt x="3821691" y="1482987"/>
                </a:lnTo>
                <a:lnTo>
                  <a:pt x="3748067" y="1483757"/>
                </a:lnTo>
                <a:lnTo>
                  <a:pt x="3674061" y="1484220"/>
                </a:lnTo>
                <a:lnTo>
                  <a:pt x="3599688" y="1484376"/>
                </a:lnTo>
                <a:lnTo>
                  <a:pt x="3525314" y="1484220"/>
                </a:lnTo>
                <a:lnTo>
                  <a:pt x="3451308" y="1483757"/>
                </a:lnTo>
                <a:lnTo>
                  <a:pt x="3377684" y="1482987"/>
                </a:lnTo>
                <a:lnTo>
                  <a:pt x="3304456" y="1481916"/>
                </a:lnTo>
                <a:lnTo>
                  <a:pt x="3231639" y="1480544"/>
                </a:lnTo>
                <a:lnTo>
                  <a:pt x="3159248" y="1478876"/>
                </a:lnTo>
                <a:lnTo>
                  <a:pt x="3087296" y="1476915"/>
                </a:lnTo>
                <a:lnTo>
                  <a:pt x="3015798" y="1474663"/>
                </a:lnTo>
                <a:lnTo>
                  <a:pt x="2944769" y="1472123"/>
                </a:lnTo>
                <a:lnTo>
                  <a:pt x="2874223" y="1469299"/>
                </a:lnTo>
                <a:lnTo>
                  <a:pt x="2804175" y="1466193"/>
                </a:lnTo>
                <a:lnTo>
                  <a:pt x="2734639" y="1462809"/>
                </a:lnTo>
                <a:lnTo>
                  <a:pt x="2665630" y="1459149"/>
                </a:lnTo>
                <a:lnTo>
                  <a:pt x="2597161" y="1455216"/>
                </a:lnTo>
                <a:lnTo>
                  <a:pt x="2529248" y="1451013"/>
                </a:lnTo>
                <a:lnTo>
                  <a:pt x="2461906" y="1446544"/>
                </a:lnTo>
                <a:lnTo>
                  <a:pt x="2395147" y="1441811"/>
                </a:lnTo>
                <a:lnTo>
                  <a:pt x="2328988" y="1436817"/>
                </a:lnTo>
                <a:lnTo>
                  <a:pt x="2263442" y="1431565"/>
                </a:lnTo>
                <a:lnTo>
                  <a:pt x="2198524" y="1426059"/>
                </a:lnTo>
                <a:lnTo>
                  <a:pt x="2134249" y="1420300"/>
                </a:lnTo>
                <a:lnTo>
                  <a:pt x="2070630" y="1414293"/>
                </a:lnTo>
                <a:lnTo>
                  <a:pt x="2007683" y="1408040"/>
                </a:lnTo>
                <a:lnTo>
                  <a:pt x="1945421" y="1401545"/>
                </a:lnTo>
                <a:lnTo>
                  <a:pt x="1883860" y="1394809"/>
                </a:lnTo>
                <a:lnTo>
                  <a:pt x="1823014" y="1387836"/>
                </a:lnTo>
                <a:lnTo>
                  <a:pt x="1762897" y="1380630"/>
                </a:lnTo>
                <a:lnTo>
                  <a:pt x="1703523" y="1373192"/>
                </a:lnTo>
                <a:lnTo>
                  <a:pt x="1644908" y="1365527"/>
                </a:lnTo>
                <a:lnTo>
                  <a:pt x="1587065" y="1357636"/>
                </a:lnTo>
                <a:lnTo>
                  <a:pt x="1530010" y="1349524"/>
                </a:lnTo>
                <a:lnTo>
                  <a:pt x="1473756" y="1341193"/>
                </a:lnTo>
                <a:lnTo>
                  <a:pt x="1418319" y="1332645"/>
                </a:lnTo>
                <a:lnTo>
                  <a:pt x="1363712" y="1323885"/>
                </a:lnTo>
                <a:lnTo>
                  <a:pt x="1309949" y="1314914"/>
                </a:lnTo>
                <a:lnTo>
                  <a:pt x="1257047" y="1305737"/>
                </a:lnTo>
                <a:lnTo>
                  <a:pt x="1205018" y="1296355"/>
                </a:lnTo>
                <a:lnTo>
                  <a:pt x="1153878" y="1286772"/>
                </a:lnTo>
                <a:lnTo>
                  <a:pt x="1103641" y="1276991"/>
                </a:lnTo>
                <a:lnTo>
                  <a:pt x="1054322" y="1267015"/>
                </a:lnTo>
                <a:lnTo>
                  <a:pt x="1005934" y="1256847"/>
                </a:lnTo>
                <a:lnTo>
                  <a:pt x="958493" y="1246489"/>
                </a:lnTo>
                <a:lnTo>
                  <a:pt x="912012" y="1235946"/>
                </a:lnTo>
                <a:lnTo>
                  <a:pt x="866507" y="1225219"/>
                </a:lnTo>
                <a:lnTo>
                  <a:pt x="821992" y="1214312"/>
                </a:lnTo>
                <a:lnTo>
                  <a:pt x="778480" y="1203227"/>
                </a:lnTo>
                <a:lnTo>
                  <a:pt x="735988" y="1191969"/>
                </a:lnTo>
                <a:lnTo>
                  <a:pt x="694529" y="1180539"/>
                </a:lnTo>
                <a:lnTo>
                  <a:pt x="654118" y="1168940"/>
                </a:lnTo>
                <a:lnTo>
                  <a:pt x="614768" y="1157177"/>
                </a:lnTo>
                <a:lnTo>
                  <a:pt x="576496" y="1145251"/>
                </a:lnTo>
                <a:lnTo>
                  <a:pt x="539314" y="1133166"/>
                </a:lnTo>
                <a:lnTo>
                  <a:pt x="468283" y="1108529"/>
                </a:lnTo>
                <a:lnTo>
                  <a:pt x="401789" y="1083291"/>
                </a:lnTo>
                <a:lnTo>
                  <a:pt x="339950" y="1057475"/>
                </a:lnTo>
                <a:lnTo>
                  <a:pt x="282880" y="1031105"/>
                </a:lnTo>
                <a:lnTo>
                  <a:pt x="230696" y="1004204"/>
                </a:lnTo>
                <a:lnTo>
                  <a:pt x="183513" y="976798"/>
                </a:lnTo>
                <a:lnTo>
                  <a:pt x="141448" y="948910"/>
                </a:lnTo>
                <a:lnTo>
                  <a:pt x="104616" y="920562"/>
                </a:lnTo>
                <a:lnTo>
                  <a:pt x="73132" y="891781"/>
                </a:lnTo>
                <a:lnTo>
                  <a:pt x="47113" y="862588"/>
                </a:lnTo>
                <a:lnTo>
                  <a:pt x="18584" y="818081"/>
                </a:lnTo>
                <a:lnTo>
                  <a:pt x="3002" y="772784"/>
                </a:lnTo>
                <a:lnTo>
                  <a:pt x="0" y="74218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831" y="546571"/>
            <a:ext cx="8007984" cy="465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8393" y="3271139"/>
            <a:ext cx="9199245" cy="1828800"/>
          </a:xfrm>
          <a:custGeom>
            <a:avLst/>
            <a:gdLst/>
            <a:ahLst/>
            <a:cxnLst/>
            <a:rect l="l" t="t" r="r" b="b"/>
            <a:pathLst>
              <a:path w="9199245" h="1828800">
                <a:moveTo>
                  <a:pt x="5410258" y="1816100"/>
                </a:moveTo>
                <a:lnTo>
                  <a:pt x="3788605" y="1816100"/>
                </a:lnTo>
                <a:lnTo>
                  <a:pt x="3860580" y="1828800"/>
                </a:lnTo>
                <a:lnTo>
                  <a:pt x="5338283" y="1828800"/>
                </a:lnTo>
                <a:lnTo>
                  <a:pt x="5410258" y="1816100"/>
                </a:lnTo>
                <a:close/>
              </a:path>
              <a:path w="9199245" h="1828800">
                <a:moveTo>
                  <a:pt x="5694226" y="1803400"/>
                </a:moveTo>
                <a:lnTo>
                  <a:pt x="3504637" y="1803400"/>
                </a:lnTo>
                <a:lnTo>
                  <a:pt x="3575021" y="1816100"/>
                </a:lnTo>
                <a:lnTo>
                  <a:pt x="5623842" y="1816100"/>
                </a:lnTo>
                <a:lnTo>
                  <a:pt x="5694226" y="1803400"/>
                </a:lnTo>
                <a:close/>
              </a:path>
              <a:path w="9199245" h="1828800">
                <a:moveTo>
                  <a:pt x="5971460" y="1790700"/>
                </a:moveTo>
                <a:lnTo>
                  <a:pt x="3227403" y="1790700"/>
                </a:lnTo>
                <a:lnTo>
                  <a:pt x="3296048" y="1803400"/>
                </a:lnTo>
                <a:lnTo>
                  <a:pt x="5902815" y="1803400"/>
                </a:lnTo>
                <a:lnTo>
                  <a:pt x="5971460" y="1790700"/>
                </a:lnTo>
                <a:close/>
              </a:path>
              <a:path w="9199245" h="1828800">
                <a:moveTo>
                  <a:pt x="6174614" y="1778000"/>
                </a:moveTo>
                <a:lnTo>
                  <a:pt x="3024249" y="1778000"/>
                </a:lnTo>
                <a:lnTo>
                  <a:pt x="3091494" y="1790700"/>
                </a:lnTo>
                <a:lnTo>
                  <a:pt x="6107369" y="1790700"/>
                </a:lnTo>
                <a:lnTo>
                  <a:pt x="6174614" y="1778000"/>
                </a:lnTo>
                <a:close/>
              </a:path>
              <a:path w="9199245" h="1828800">
                <a:moveTo>
                  <a:pt x="6307640" y="1765300"/>
                </a:moveTo>
                <a:lnTo>
                  <a:pt x="2891223" y="1765300"/>
                </a:lnTo>
                <a:lnTo>
                  <a:pt x="2957489" y="1778000"/>
                </a:lnTo>
                <a:lnTo>
                  <a:pt x="6241374" y="1778000"/>
                </a:lnTo>
                <a:lnTo>
                  <a:pt x="6307640" y="1765300"/>
                </a:lnTo>
                <a:close/>
              </a:path>
              <a:path w="9199245" h="1828800">
                <a:moveTo>
                  <a:pt x="6503378" y="1752600"/>
                </a:moveTo>
                <a:lnTo>
                  <a:pt x="2695485" y="1752600"/>
                </a:lnTo>
                <a:lnTo>
                  <a:pt x="2760212" y="1765300"/>
                </a:lnTo>
                <a:lnTo>
                  <a:pt x="6438651" y="1765300"/>
                </a:lnTo>
                <a:lnTo>
                  <a:pt x="6503378" y="1752600"/>
                </a:lnTo>
                <a:close/>
              </a:path>
              <a:path w="9199245" h="1828800">
                <a:moveTo>
                  <a:pt x="6631231" y="1739900"/>
                </a:moveTo>
                <a:lnTo>
                  <a:pt x="2567632" y="1739900"/>
                </a:lnTo>
                <a:lnTo>
                  <a:pt x="2631288" y="1752600"/>
                </a:lnTo>
                <a:lnTo>
                  <a:pt x="6567575" y="1752600"/>
                </a:lnTo>
                <a:lnTo>
                  <a:pt x="6631231" y="1739900"/>
                </a:lnTo>
                <a:close/>
              </a:path>
              <a:path w="9199245" h="1828800">
                <a:moveTo>
                  <a:pt x="6756885" y="1727200"/>
                </a:moveTo>
                <a:lnTo>
                  <a:pt x="2441978" y="1727200"/>
                </a:lnTo>
                <a:lnTo>
                  <a:pt x="2504526" y="1739900"/>
                </a:lnTo>
                <a:lnTo>
                  <a:pt x="6694337" y="1739900"/>
                </a:lnTo>
                <a:lnTo>
                  <a:pt x="6756885" y="1727200"/>
                </a:lnTo>
                <a:close/>
              </a:path>
              <a:path w="9199245" h="1828800">
                <a:moveTo>
                  <a:pt x="6941085" y="1701800"/>
                </a:moveTo>
                <a:lnTo>
                  <a:pt x="2257778" y="1701800"/>
                </a:lnTo>
                <a:lnTo>
                  <a:pt x="2379998" y="1727200"/>
                </a:lnTo>
                <a:lnTo>
                  <a:pt x="6818865" y="1727200"/>
                </a:lnTo>
                <a:lnTo>
                  <a:pt x="6941085" y="1701800"/>
                </a:lnTo>
                <a:close/>
              </a:path>
              <a:path w="9199245" h="1828800">
                <a:moveTo>
                  <a:pt x="7060923" y="1689100"/>
                </a:moveTo>
                <a:lnTo>
                  <a:pt x="2137940" y="1689100"/>
                </a:lnTo>
                <a:lnTo>
                  <a:pt x="2197556" y="1701800"/>
                </a:lnTo>
                <a:lnTo>
                  <a:pt x="7001307" y="1701800"/>
                </a:lnTo>
                <a:lnTo>
                  <a:pt x="7060923" y="1689100"/>
                </a:lnTo>
                <a:close/>
              </a:path>
              <a:path w="9199245" h="1828800">
                <a:moveTo>
                  <a:pt x="7178306" y="1676400"/>
                </a:moveTo>
                <a:lnTo>
                  <a:pt x="2020557" y="1676400"/>
                </a:lnTo>
                <a:lnTo>
                  <a:pt x="2078937" y="1689100"/>
                </a:lnTo>
                <a:lnTo>
                  <a:pt x="7119926" y="1689100"/>
                </a:lnTo>
                <a:lnTo>
                  <a:pt x="7178306" y="1676400"/>
                </a:lnTo>
                <a:close/>
              </a:path>
              <a:path w="9199245" h="1828800">
                <a:moveTo>
                  <a:pt x="7349616" y="1651000"/>
                </a:moveTo>
                <a:lnTo>
                  <a:pt x="1849247" y="1651000"/>
                </a:lnTo>
                <a:lnTo>
                  <a:pt x="1962809" y="1676400"/>
                </a:lnTo>
                <a:lnTo>
                  <a:pt x="7236054" y="1676400"/>
                </a:lnTo>
                <a:lnTo>
                  <a:pt x="7349616" y="1651000"/>
                </a:lnTo>
                <a:close/>
              </a:path>
              <a:path w="9199245" h="1828800">
                <a:moveTo>
                  <a:pt x="7568750" y="1612900"/>
                </a:moveTo>
                <a:lnTo>
                  <a:pt x="1630113" y="1612900"/>
                </a:lnTo>
                <a:lnTo>
                  <a:pt x="1793451" y="1651000"/>
                </a:lnTo>
                <a:lnTo>
                  <a:pt x="7405412" y="1651000"/>
                </a:lnTo>
                <a:lnTo>
                  <a:pt x="7568750" y="1612900"/>
                </a:lnTo>
                <a:close/>
              </a:path>
              <a:path w="9199245" h="1828800">
                <a:moveTo>
                  <a:pt x="7725819" y="1587500"/>
                </a:moveTo>
                <a:lnTo>
                  <a:pt x="1473044" y="1587500"/>
                </a:lnTo>
                <a:lnTo>
                  <a:pt x="1577048" y="1612900"/>
                </a:lnTo>
                <a:lnTo>
                  <a:pt x="7621815" y="1612900"/>
                </a:lnTo>
                <a:lnTo>
                  <a:pt x="7725819" y="1587500"/>
                </a:lnTo>
                <a:close/>
              </a:path>
              <a:path w="9199245" h="1828800">
                <a:moveTo>
                  <a:pt x="7972997" y="1536700"/>
                </a:moveTo>
                <a:lnTo>
                  <a:pt x="1225866" y="1536700"/>
                </a:lnTo>
                <a:lnTo>
                  <a:pt x="1422123" y="1587500"/>
                </a:lnTo>
                <a:lnTo>
                  <a:pt x="7776740" y="1587500"/>
                </a:lnTo>
                <a:lnTo>
                  <a:pt x="7972997" y="1536700"/>
                </a:lnTo>
                <a:close/>
              </a:path>
              <a:path w="9199245" h="1828800">
                <a:moveTo>
                  <a:pt x="8244098" y="1473200"/>
                </a:moveTo>
                <a:lnTo>
                  <a:pt x="954765" y="1473200"/>
                </a:lnTo>
                <a:lnTo>
                  <a:pt x="1041929" y="1498600"/>
                </a:lnTo>
                <a:lnTo>
                  <a:pt x="1178704" y="1536700"/>
                </a:lnTo>
                <a:lnTo>
                  <a:pt x="8020159" y="1536700"/>
                </a:lnTo>
                <a:lnTo>
                  <a:pt x="8156934" y="1498600"/>
                </a:lnTo>
                <a:lnTo>
                  <a:pt x="8244098" y="1473200"/>
                </a:lnTo>
                <a:close/>
              </a:path>
              <a:path w="9199245" h="1828800">
                <a:moveTo>
                  <a:pt x="8286447" y="368300"/>
                </a:moveTo>
                <a:lnTo>
                  <a:pt x="912416" y="368300"/>
                </a:lnTo>
                <a:lnTo>
                  <a:pt x="790412" y="406400"/>
                </a:lnTo>
                <a:lnTo>
                  <a:pt x="713370" y="431800"/>
                </a:lnTo>
                <a:lnTo>
                  <a:pt x="639850" y="457200"/>
                </a:lnTo>
                <a:lnTo>
                  <a:pt x="569924" y="482600"/>
                </a:lnTo>
                <a:lnTo>
                  <a:pt x="503667" y="508000"/>
                </a:lnTo>
                <a:lnTo>
                  <a:pt x="441152" y="533400"/>
                </a:lnTo>
                <a:lnTo>
                  <a:pt x="382451" y="558800"/>
                </a:lnTo>
                <a:lnTo>
                  <a:pt x="327640" y="584200"/>
                </a:lnTo>
                <a:lnTo>
                  <a:pt x="276791" y="609600"/>
                </a:lnTo>
                <a:lnTo>
                  <a:pt x="229978" y="635000"/>
                </a:lnTo>
                <a:lnTo>
                  <a:pt x="187275" y="660400"/>
                </a:lnTo>
                <a:lnTo>
                  <a:pt x="148754" y="685800"/>
                </a:lnTo>
                <a:lnTo>
                  <a:pt x="114490" y="711200"/>
                </a:lnTo>
                <a:lnTo>
                  <a:pt x="98978" y="736600"/>
                </a:lnTo>
                <a:lnTo>
                  <a:pt x="84556" y="749300"/>
                </a:lnTo>
                <a:lnTo>
                  <a:pt x="47935" y="787400"/>
                </a:lnTo>
                <a:lnTo>
                  <a:pt x="21470" y="825500"/>
                </a:lnTo>
                <a:lnTo>
                  <a:pt x="14948" y="850900"/>
                </a:lnTo>
                <a:lnTo>
                  <a:pt x="9591" y="863600"/>
                </a:lnTo>
                <a:lnTo>
                  <a:pt x="5408" y="876300"/>
                </a:lnTo>
                <a:lnTo>
                  <a:pt x="2410" y="889000"/>
                </a:lnTo>
                <a:lnTo>
                  <a:pt x="604" y="901700"/>
                </a:lnTo>
                <a:lnTo>
                  <a:pt x="0" y="914400"/>
                </a:lnTo>
                <a:lnTo>
                  <a:pt x="604" y="939800"/>
                </a:lnTo>
                <a:lnTo>
                  <a:pt x="2410" y="952500"/>
                </a:lnTo>
                <a:lnTo>
                  <a:pt x="5408" y="965200"/>
                </a:lnTo>
                <a:lnTo>
                  <a:pt x="9591" y="977900"/>
                </a:lnTo>
                <a:lnTo>
                  <a:pt x="14948" y="990600"/>
                </a:lnTo>
                <a:lnTo>
                  <a:pt x="21470" y="1016000"/>
                </a:lnTo>
                <a:lnTo>
                  <a:pt x="47935" y="1054100"/>
                </a:lnTo>
                <a:lnTo>
                  <a:pt x="84556" y="1092200"/>
                </a:lnTo>
                <a:lnTo>
                  <a:pt x="98978" y="1104900"/>
                </a:lnTo>
                <a:lnTo>
                  <a:pt x="114490" y="1130300"/>
                </a:lnTo>
                <a:lnTo>
                  <a:pt x="148754" y="1155700"/>
                </a:lnTo>
                <a:lnTo>
                  <a:pt x="187275" y="1181100"/>
                </a:lnTo>
                <a:lnTo>
                  <a:pt x="229978" y="1206500"/>
                </a:lnTo>
                <a:lnTo>
                  <a:pt x="276791" y="1231900"/>
                </a:lnTo>
                <a:lnTo>
                  <a:pt x="327640" y="1257300"/>
                </a:lnTo>
                <a:lnTo>
                  <a:pt x="382451" y="1282700"/>
                </a:lnTo>
                <a:lnTo>
                  <a:pt x="441152" y="1308100"/>
                </a:lnTo>
                <a:lnTo>
                  <a:pt x="503667" y="1333500"/>
                </a:lnTo>
                <a:lnTo>
                  <a:pt x="569924" y="1358900"/>
                </a:lnTo>
                <a:lnTo>
                  <a:pt x="639850" y="1384300"/>
                </a:lnTo>
                <a:lnTo>
                  <a:pt x="713370" y="1409700"/>
                </a:lnTo>
                <a:lnTo>
                  <a:pt x="790412" y="1435100"/>
                </a:lnTo>
                <a:lnTo>
                  <a:pt x="912416" y="1473200"/>
                </a:lnTo>
                <a:lnTo>
                  <a:pt x="8286447" y="1473200"/>
                </a:lnTo>
                <a:lnTo>
                  <a:pt x="8408451" y="1435100"/>
                </a:lnTo>
                <a:lnTo>
                  <a:pt x="8485493" y="1409700"/>
                </a:lnTo>
                <a:lnTo>
                  <a:pt x="8559013" y="1384300"/>
                </a:lnTo>
                <a:lnTo>
                  <a:pt x="8628939" y="1358900"/>
                </a:lnTo>
                <a:lnTo>
                  <a:pt x="8695196" y="1333500"/>
                </a:lnTo>
                <a:lnTo>
                  <a:pt x="8757711" y="1308100"/>
                </a:lnTo>
                <a:lnTo>
                  <a:pt x="8816412" y="1282700"/>
                </a:lnTo>
                <a:lnTo>
                  <a:pt x="8871223" y="1257300"/>
                </a:lnTo>
                <a:lnTo>
                  <a:pt x="8922072" y="1231900"/>
                </a:lnTo>
                <a:lnTo>
                  <a:pt x="8968885" y="1206500"/>
                </a:lnTo>
                <a:lnTo>
                  <a:pt x="9011588" y="1181100"/>
                </a:lnTo>
                <a:lnTo>
                  <a:pt x="9050109" y="1155700"/>
                </a:lnTo>
                <a:lnTo>
                  <a:pt x="9084373" y="1130300"/>
                </a:lnTo>
                <a:lnTo>
                  <a:pt x="9099885" y="1104900"/>
                </a:lnTo>
                <a:lnTo>
                  <a:pt x="9114307" y="1092200"/>
                </a:lnTo>
                <a:lnTo>
                  <a:pt x="9150928" y="1054100"/>
                </a:lnTo>
                <a:lnTo>
                  <a:pt x="9177393" y="1016000"/>
                </a:lnTo>
                <a:lnTo>
                  <a:pt x="9183915" y="990600"/>
                </a:lnTo>
                <a:lnTo>
                  <a:pt x="9189272" y="977900"/>
                </a:lnTo>
                <a:lnTo>
                  <a:pt x="9193455" y="965200"/>
                </a:lnTo>
                <a:lnTo>
                  <a:pt x="9196453" y="952500"/>
                </a:lnTo>
                <a:lnTo>
                  <a:pt x="9198259" y="939800"/>
                </a:lnTo>
                <a:lnTo>
                  <a:pt x="9198864" y="914400"/>
                </a:lnTo>
                <a:lnTo>
                  <a:pt x="9198259" y="901700"/>
                </a:lnTo>
                <a:lnTo>
                  <a:pt x="9196453" y="889000"/>
                </a:lnTo>
                <a:lnTo>
                  <a:pt x="9193455" y="876300"/>
                </a:lnTo>
                <a:lnTo>
                  <a:pt x="9189272" y="863600"/>
                </a:lnTo>
                <a:lnTo>
                  <a:pt x="9183915" y="850900"/>
                </a:lnTo>
                <a:lnTo>
                  <a:pt x="9177393" y="825500"/>
                </a:lnTo>
                <a:lnTo>
                  <a:pt x="9150928" y="787400"/>
                </a:lnTo>
                <a:lnTo>
                  <a:pt x="9114307" y="749300"/>
                </a:lnTo>
                <a:lnTo>
                  <a:pt x="9099885" y="736600"/>
                </a:lnTo>
                <a:lnTo>
                  <a:pt x="9084373" y="711200"/>
                </a:lnTo>
                <a:lnTo>
                  <a:pt x="9050109" y="685800"/>
                </a:lnTo>
                <a:lnTo>
                  <a:pt x="9011588" y="660400"/>
                </a:lnTo>
                <a:lnTo>
                  <a:pt x="8968885" y="635000"/>
                </a:lnTo>
                <a:lnTo>
                  <a:pt x="8922072" y="609600"/>
                </a:lnTo>
                <a:lnTo>
                  <a:pt x="8871223" y="584200"/>
                </a:lnTo>
                <a:lnTo>
                  <a:pt x="8816412" y="558800"/>
                </a:lnTo>
                <a:lnTo>
                  <a:pt x="8757711" y="533400"/>
                </a:lnTo>
                <a:lnTo>
                  <a:pt x="8695196" y="508000"/>
                </a:lnTo>
                <a:lnTo>
                  <a:pt x="8628939" y="482600"/>
                </a:lnTo>
                <a:lnTo>
                  <a:pt x="8559013" y="457200"/>
                </a:lnTo>
                <a:lnTo>
                  <a:pt x="8485493" y="431800"/>
                </a:lnTo>
                <a:lnTo>
                  <a:pt x="8408451" y="406400"/>
                </a:lnTo>
                <a:lnTo>
                  <a:pt x="8286447" y="368300"/>
                </a:lnTo>
                <a:close/>
              </a:path>
              <a:path w="9199245" h="1828800">
                <a:moveTo>
                  <a:pt x="8020159" y="304800"/>
                </a:moveTo>
                <a:lnTo>
                  <a:pt x="1178704" y="304800"/>
                </a:lnTo>
                <a:lnTo>
                  <a:pt x="1086726" y="330200"/>
                </a:lnTo>
                <a:lnTo>
                  <a:pt x="954765" y="368300"/>
                </a:lnTo>
                <a:lnTo>
                  <a:pt x="8244098" y="368300"/>
                </a:lnTo>
                <a:lnTo>
                  <a:pt x="8112137" y="330200"/>
                </a:lnTo>
                <a:lnTo>
                  <a:pt x="8020159" y="304800"/>
                </a:lnTo>
                <a:close/>
              </a:path>
              <a:path w="9199245" h="1828800">
                <a:moveTo>
                  <a:pt x="7776740" y="254000"/>
                </a:moveTo>
                <a:lnTo>
                  <a:pt x="1422123" y="254000"/>
                </a:lnTo>
                <a:lnTo>
                  <a:pt x="1225866" y="304800"/>
                </a:lnTo>
                <a:lnTo>
                  <a:pt x="7972997" y="304800"/>
                </a:lnTo>
                <a:lnTo>
                  <a:pt x="7776740" y="254000"/>
                </a:lnTo>
                <a:close/>
              </a:path>
              <a:path w="9199245" h="1828800">
                <a:moveTo>
                  <a:pt x="7621815" y="228600"/>
                </a:moveTo>
                <a:lnTo>
                  <a:pt x="1577048" y="228600"/>
                </a:lnTo>
                <a:lnTo>
                  <a:pt x="1473044" y="254000"/>
                </a:lnTo>
                <a:lnTo>
                  <a:pt x="7725819" y="254000"/>
                </a:lnTo>
                <a:lnTo>
                  <a:pt x="7621815" y="228600"/>
                </a:lnTo>
                <a:close/>
              </a:path>
              <a:path w="9199245" h="1828800">
                <a:moveTo>
                  <a:pt x="7405412" y="190500"/>
                </a:moveTo>
                <a:lnTo>
                  <a:pt x="1793451" y="190500"/>
                </a:lnTo>
                <a:lnTo>
                  <a:pt x="1630113" y="228600"/>
                </a:lnTo>
                <a:lnTo>
                  <a:pt x="7568750" y="228600"/>
                </a:lnTo>
                <a:lnTo>
                  <a:pt x="7405412" y="190500"/>
                </a:lnTo>
                <a:close/>
              </a:path>
              <a:path w="9199245" h="1828800">
                <a:moveTo>
                  <a:pt x="7236054" y="165100"/>
                </a:moveTo>
                <a:lnTo>
                  <a:pt x="1962809" y="165100"/>
                </a:lnTo>
                <a:lnTo>
                  <a:pt x="1849247" y="190500"/>
                </a:lnTo>
                <a:lnTo>
                  <a:pt x="7349616" y="190500"/>
                </a:lnTo>
                <a:lnTo>
                  <a:pt x="7236054" y="165100"/>
                </a:lnTo>
                <a:close/>
              </a:path>
              <a:path w="9199245" h="1828800">
                <a:moveTo>
                  <a:pt x="7119926" y="152400"/>
                </a:moveTo>
                <a:lnTo>
                  <a:pt x="2078937" y="152400"/>
                </a:lnTo>
                <a:lnTo>
                  <a:pt x="2020557" y="165100"/>
                </a:lnTo>
                <a:lnTo>
                  <a:pt x="7178306" y="165100"/>
                </a:lnTo>
                <a:lnTo>
                  <a:pt x="7119926" y="152400"/>
                </a:lnTo>
                <a:close/>
              </a:path>
              <a:path w="9199245" h="1828800">
                <a:moveTo>
                  <a:pt x="7001307" y="139700"/>
                </a:moveTo>
                <a:lnTo>
                  <a:pt x="2197556" y="139700"/>
                </a:lnTo>
                <a:lnTo>
                  <a:pt x="2137940" y="152400"/>
                </a:lnTo>
                <a:lnTo>
                  <a:pt x="7060923" y="152400"/>
                </a:lnTo>
                <a:lnTo>
                  <a:pt x="7001307" y="139700"/>
                </a:lnTo>
                <a:close/>
              </a:path>
              <a:path w="9199245" h="1828800">
                <a:moveTo>
                  <a:pt x="6818865" y="114300"/>
                </a:moveTo>
                <a:lnTo>
                  <a:pt x="2379998" y="114300"/>
                </a:lnTo>
                <a:lnTo>
                  <a:pt x="2257778" y="139700"/>
                </a:lnTo>
                <a:lnTo>
                  <a:pt x="6941085" y="139700"/>
                </a:lnTo>
                <a:lnTo>
                  <a:pt x="6818865" y="114300"/>
                </a:lnTo>
                <a:close/>
              </a:path>
              <a:path w="9199245" h="1828800">
                <a:moveTo>
                  <a:pt x="6694337" y="101600"/>
                </a:moveTo>
                <a:lnTo>
                  <a:pt x="2504526" y="101600"/>
                </a:lnTo>
                <a:lnTo>
                  <a:pt x="2441978" y="114300"/>
                </a:lnTo>
                <a:lnTo>
                  <a:pt x="6756885" y="114300"/>
                </a:lnTo>
                <a:lnTo>
                  <a:pt x="6694337" y="101600"/>
                </a:lnTo>
                <a:close/>
              </a:path>
              <a:path w="9199245" h="1828800">
                <a:moveTo>
                  <a:pt x="6567575" y="88900"/>
                </a:moveTo>
                <a:lnTo>
                  <a:pt x="2631288" y="88900"/>
                </a:lnTo>
                <a:lnTo>
                  <a:pt x="2567632" y="101600"/>
                </a:lnTo>
                <a:lnTo>
                  <a:pt x="6631231" y="101600"/>
                </a:lnTo>
                <a:lnTo>
                  <a:pt x="6567575" y="88900"/>
                </a:lnTo>
                <a:close/>
              </a:path>
              <a:path w="9199245" h="1828800">
                <a:moveTo>
                  <a:pt x="6438651" y="76200"/>
                </a:moveTo>
                <a:lnTo>
                  <a:pt x="2760212" y="76200"/>
                </a:lnTo>
                <a:lnTo>
                  <a:pt x="2695485" y="88900"/>
                </a:lnTo>
                <a:lnTo>
                  <a:pt x="6503378" y="88900"/>
                </a:lnTo>
                <a:lnTo>
                  <a:pt x="6438651" y="76200"/>
                </a:lnTo>
                <a:close/>
              </a:path>
              <a:path w="9199245" h="1828800">
                <a:moveTo>
                  <a:pt x="6241374" y="63500"/>
                </a:moveTo>
                <a:lnTo>
                  <a:pt x="2957489" y="63500"/>
                </a:lnTo>
                <a:lnTo>
                  <a:pt x="2891223" y="76200"/>
                </a:lnTo>
                <a:lnTo>
                  <a:pt x="6307640" y="76200"/>
                </a:lnTo>
                <a:lnTo>
                  <a:pt x="6241374" y="63500"/>
                </a:lnTo>
                <a:close/>
              </a:path>
              <a:path w="9199245" h="1828800">
                <a:moveTo>
                  <a:pt x="6107369" y="50800"/>
                </a:moveTo>
                <a:lnTo>
                  <a:pt x="3091494" y="50800"/>
                </a:lnTo>
                <a:lnTo>
                  <a:pt x="3024249" y="63500"/>
                </a:lnTo>
                <a:lnTo>
                  <a:pt x="6174614" y="63500"/>
                </a:lnTo>
                <a:lnTo>
                  <a:pt x="6107369" y="50800"/>
                </a:lnTo>
                <a:close/>
              </a:path>
              <a:path w="9199245" h="1828800">
                <a:moveTo>
                  <a:pt x="5902815" y="38100"/>
                </a:moveTo>
                <a:lnTo>
                  <a:pt x="3296048" y="38100"/>
                </a:lnTo>
                <a:lnTo>
                  <a:pt x="3227403" y="50800"/>
                </a:lnTo>
                <a:lnTo>
                  <a:pt x="5971460" y="50800"/>
                </a:lnTo>
                <a:lnTo>
                  <a:pt x="5902815" y="38100"/>
                </a:lnTo>
                <a:close/>
              </a:path>
              <a:path w="9199245" h="1828800">
                <a:moveTo>
                  <a:pt x="5623842" y="25400"/>
                </a:moveTo>
                <a:lnTo>
                  <a:pt x="3575021" y="25400"/>
                </a:lnTo>
                <a:lnTo>
                  <a:pt x="3504637" y="38100"/>
                </a:lnTo>
                <a:lnTo>
                  <a:pt x="5694226" y="38100"/>
                </a:lnTo>
                <a:lnTo>
                  <a:pt x="5623842" y="25400"/>
                </a:lnTo>
                <a:close/>
              </a:path>
              <a:path w="9199245" h="1828800">
                <a:moveTo>
                  <a:pt x="5338283" y="12700"/>
                </a:moveTo>
                <a:lnTo>
                  <a:pt x="3860580" y="12700"/>
                </a:lnTo>
                <a:lnTo>
                  <a:pt x="3788605" y="25400"/>
                </a:lnTo>
                <a:lnTo>
                  <a:pt x="5410258" y="25400"/>
                </a:lnTo>
                <a:lnTo>
                  <a:pt x="5338283" y="12700"/>
                </a:lnTo>
                <a:close/>
              </a:path>
              <a:path w="9199245" h="1828800">
                <a:moveTo>
                  <a:pt x="4599432" y="0"/>
                </a:moveTo>
                <a:lnTo>
                  <a:pt x="4524121" y="12700"/>
                </a:lnTo>
                <a:lnTo>
                  <a:pt x="4674742" y="12700"/>
                </a:lnTo>
                <a:lnTo>
                  <a:pt x="4599432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20440"/>
            <a:ext cx="9199245" cy="1828800"/>
          </a:xfrm>
          <a:custGeom>
            <a:avLst/>
            <a:gdLst/>
            <a:ahLst/>
            <a:cxnLst/>
            <a:rect l="l" t="t" r="r" b="b"/>
            <a:pathLst>
              <a:path w="9199245" h="1828800">
                <a:moveTo>
                  <a:pt x="0" y="914400"/>
                </a:moveTo>
                <a:lnTo>
                  <a:pt x="5408" y="869665"/>
                </a:lnTo>
                <a:lnTo>
                  <a:pt x="21470" y="825485"/>
                </a:lnTo>
                <a:lnTo>
                  <a:pt x="47935" y="781909"/>
                </a:lnTo>
                <a:lnTo>
                  <a:pt x="84556" y="738988"/>
                </a:lnTo>
                <a:lnTo>
                  <a:pt x="114490" y="710761"/>
                </a:lnTo>
                <a:lnTo>
                  <a:pt x="148754" y="682861"/>
                </a:lnTo>
                <a:lnTo>
                  <a:pt x="187275" y="655302"/>
                </a:lnTo>
                <a:lnTo>
                  <a:pt x="229978" y="628100"/>
                </a:lnTo>
                <a:lnTo>
                  <a:pt x="276791" y="601269"/>
                </a:lnTo>
                <a:lnTo>
                  <a:pt x="327640" y="574824"/>
                </a:lnTo>
                <a:lnTo>
                  <a:pt x="382451" y="548779"/>
                </a:lnTo>
                <a:lnTo>
                  <a:pt x="441152" y="523148"/>
                </a:lnTo>
                <a:lnTo>
                  <a:pt x="503667" y="497947"/>
                </a:lnTo>
                <a:lnTo>
                  <a:pt x="569924" y="473191"/>
                </a:lnTo>
                <a:lnTo>
                  <a:pt x="639850" y="448893"/>
                </a:lnTo>
                <a:lnTo>
                  <a:pt x="676165" y="436920"/>
                </a:lnTo>
                <a:lnTo>
                  <a:pt x="713370" y="425068"/>
                </a:lnTo>
                <a:lnTo>
                  <a:pt x="751455" y="413337"/>
                </a:lnTo>
                <a:lnTo>
                  <a:pt x="790412" y="401731"/>
                </a:lnTo>
                <a:lnTo>
                  <a:pt x="830230" y="390250"/>
                </a:lnTo>
                <a:lnTo>
                  <a:pt x="870901" y="378897"/>
                </a:lnTo>
                <a:lnTo>
                  <a:pt x="912416" y="367673"/>
                </a:lnTo>
                <a:lnTo>
                  <a:pt x="954765" y="356580"/>
                </a:lnTo>
                <a:lnTo>
                  <a:pt x="997939" y="345620"/>
                </a:lnTo>
                <a:lnTo>
                  <a:pt x="1041929" y="334795"/>
                </a:lnTo>
                <a:lnTo>
                  <a:pt x="1086726" y="324106"/>
                </a:lnTo>
                <a:lnTo>
                  <a:pt x="1132321" y="313556"/>
                </a:lnTo>
                <a:lnTo>
                  <a:pt x="1178704" y="303146"/>
                </a:lnTo>
                <a:lnTo>
                  <a:pt x="1225866" y="292878"/>
                </a:lnTo>
                <a:lnTo>
                  <a:pt x="1273798" y="282754"/>
                </a:lnTo>
                <a:lnTo>
                  <a:pt x="1322491" y="272776"/>
                </a:lnTo>
                <a:lnTo>
                  <a:pt x="1371936" y="262946"/>
                </a:lnTo>
                <a:lnTo>
                  <a:pt x="1422123" y="253265"/>
                </a:lnTo>
                <a:lnTo>
                  <a:pt x="1473044" y="243735"/>
                </a:lnTo>
                <a:lnTo>
                  <a:pt x="1524688" y="234358"/>
                </a:lnTo>
                <a:lnTo>
                  <a:pt x="1577048" y="225136"/>
                </a:lnTo>
                <a:lnTo>
                  <a:pt x="1630113" y="216071"/>
                </a:lnTo>
                <a:lnTo>
                  <a:pt x="1683875" y="207165"/>
                </a:lnTo>
                <a:lnTo>
                  <a:pt x="1738324" y="198418"/>
                </a:lnTo>
                <a:lnTo>
                  <a:pt x="1793451" y="189835"/>
                </a:lnTo>
                <a:lnTo>
                  <a:pt x="1849247" y="181415"/>
                </a:lnTo>
                <a:lnTo>
                  <a:pt x="1905703" y="173161"/>
                </a:lnTo>
                <a:lnTo>
                  <a:pt x="1962809" y="165074"/>
                </a:lnTo>
                <a:lnTo>
                  <a:pt x="2020557" y="157157"/>
                </a:lnTo>
                <a:lnTo>
                  <a:pt x="2078937" y="149412"/>
                </a:lnTo>
                <a:lnTo>
                  <a:pt x="2137940" y="141840"/>
                </a:lnTo>
                <a:lnTo>
                  <a:pt x="2197556" y="134442"/>
                </a:lnTo>
                <a:lnTo>
                  <a:pt x="2257778" y="127222"/>
                </a:lnTo>
                <a:lnTo>
                  <a:pt x="2318595" y="120180"/>
                </a:lnTo>
                <a:lnTo>
                  <a:pt x="2379998" y="113319"/>
                </a:lnTo>
                <a:lnTo>
                  <a:pt x="2441978" y="106640"/>
                </a:lnTo>
                <a:lnTo>
                  <a:pt x="2504526" y="100145"/>
                </a:lnTo>
                <a:lnTo>
                  <a:pt x="2567632" y="93836"/>
                </a:lnTo>
                <a:lnTo>
                  <a:pt x="2631288" y="87715"/>
                </a:lnTo>
                <a:lnTo>
                  <a:pt x="2695485" y="81784"/>
                </a:lnTo>
                <a:lnTo>
                  <a:pt x="2760212" y="76044"/>
                </a:lnTo>
                <a:lnTo>
                  <a:pt x="2825461" y="70497"/>
                </a:lnTo>
                <a:lnTo>
                  <a:pt x="2891223" y="65146"/>
                </a:lnTo>
                <a:lnTo>
                  <a:pt x="2957489" y="59991"/>
                </a:lnTo>
                <a:lnTo>
                  <a:pt x="3024249" y="55035"/>
                </a:lnTo>
                <a:lnTo>
                  <a:pt x="3091494" y="50280"/>
                </a:lnTo>
                <a:lnTo>
                  <a:pt x="3159215" y="45727"/>
                </a:lnTo>
                <a:lnTo>
                  <a:pt x="3227403" y="41379"/>
                </a:lnTo>
                <a:lnTo>
                  <a:pt x="3296048" y="37237"/>
                </a:lnTo>
                <a:lnTo>
                  <a:pt x="3365142" y="33302"/>
                </a:lnTo>
                <a:lnTo>
                  <a:pt x="3434675" y="29577"/>
                </a:lnTo>
                <a:lnTo>
                  <a:pt x="3504637" y="26064"/>
                </a:lnTo>
                <a:lnTo>
                  <a:pt x="3575021" y="22765"/>
                </a:lnTo>
                <a:lnTo>
                  <a:pt x="3645816" y="19680"/>
                </a:lnTo>
                <a:lnTo>
                  <a:pt x="3717014" y="16813"/>
                </a:lnTo>
                <a:lnTo>
                  <a:pt x="3788605" y="14164"/>
                </a:lnTo>
                <a:lnTo>
                  <a:pt x="3860580" y="11736"/>
                </a:lnTo>
                <a:lnTo>
                  <a:pt x="3932930" y="9531"/>
                </a:lnTo>
                <a:lnTo>
                  <a:pt x="4005646" y="7550"/>
                </a:lnTo>
                <a:lnTo>
                  <a:pt x="4078718" y="5795"/>
                </a:lnTo>
                <a:lnTo>
                  <a:pt x="4152137" y="4269"/>
                </a:lnTo>
                <a:lnTo>
                  <a:pt x="4225894" y="2972"/>
                </a:lnTo>
                <a:lnTo>
                  <a:pt x="4299981" y="1907"/>
                </a:lnTo>
                <a:lnTo>
                  <a:pt x="4374387" y="1075"/>
                </a:lnTo>
                <a:lnTo>
                  <a:pt x="4449103" y="479"/>
                </a:lnTo>
                <a:lnTo>
                  <a:pt x="4524121" y="120"/>
                </a:lnTo>
                <a:lnTo>
                  <a:pt x="4599432" y="0"/>
                </a:lnTo>
                <a:lnTo>
                  <a:pt x="4674742" y="120"/>
                </a:lnTo>
                <a:lnTo>
                  <a:pt x="4749760" y="479"/>
                </a:lnTo>
                <a:lnTo>
                  <a:pt x="4824476" y="1075"/>
                </a:lnTo>
                <a:lnTo>
                  <a:pt x="4898882" y="1907"/>
                </a:lnTo>
                <a:lnTo>
                  <a:pt x="4972969" y="2972"/>
                </a:lnTo>
                <a:lnTo>
                  <a:pt x="5046726" y="4269"/>
                </a:lnTo>
                <a:lnTo>
                  <a:pt x="5120145" y="5795"/>
                </a:lnTo>
                <a:lnTo>
                  <a:pt x="5193217" y="7550"/>
                </a:lnTo>
                <a:lnTo>
                  <a:pt x="5265933" y="9531"/>
                </a:lnTo>
                <a:lnTo>
                  <a:pt x="5338283" y="11736"/>
                </a:lnTo>
                <a:lnTo>
                  <a:pt x="5410258" y="14164"/>
                </a:lnTo>
                <a:lnTo>
                  <a:pt x="5481849" y="16813"/>
                </a:lnTo>
                <a:lnTo>
                  <a:pt x="5553047" y="19680"/>
                </a:lnTo>
                <a:lnTo>
                  <a:pt x="5623842" y="22765"/>
                </a:lnTo>
                <a:lnTo>
                  <a:pt x="5694226" y="26064"/>
                </a:lnTo>
                <a:lnTo>
                  <a:pt x="5764188" y="29577"/>
                </a:lnTo>
                <a:lnTo>
                  <a:pt x="5833721" y="33302"/>
                </a:lnTo>
                <a:lnTo>
                  <a:pt x="5902815" y="37237"/>
                </a:lnTo>
                <a:lnTo>
                  <a:pt x="5971460" y="41379"/>
                </a:lnTo>
                <a:lnTo>
                  <a:pt x="6039648" y="45727"/>
                </a:lnTo>
                <a:lnTo>
                  <a:pt x="6107369" y="50280"/>
                </a:lnTo>
                <a:lnTo>
                  <a:pt x="6174614" y="55035"/>
                </a:lnTo>
                <a:lnTo>
                  <a:pt x="6241374" y="59991"/>
                </a:lnTo>
                <a:lnTo>
                  <a:pt x="6307640" y="65146"/>
                </a:lnTo>
                <a:lnTo>
                  <a:pt x="6373402" y="70497"/>
                </a:lnTo>
                <a:lnTo>
                  <a:pt x="6438651" y="76044"/>
                </a:lnTo>
                <a:lnTo>
                  <a:pt x="6503378" y="81784"/>
                </a:lnTo>
                <a:lnTo>
                  <a:pt x="6567575" y="87715"/>
                </a:lnTo>
                <a:lnTo>
                  <a:pt x="6631231" y="93836"/>
                </a:lnTo>
                <a:lnTo>
                  <a:pt x="6694337" y="100145"/>
                </a:lnTo>
                <a:lnTo>
                  <a:pt x="6756885" y="106640"/>
                </a:lnTo>
                <a:lnTo>
                  <a:pt x="6818865" y="113319"/>
                </a:lnTo>
                <a:lnTo>
                  <a:pt x="6880268" y="120180"/>
                </a:lnTo>
                <a:lnTo>
                  <a:pt x="6941085" y="127222"/>
                </a:lnTo>
                <a:lnTo>
                  <a:pt x="7001307" y="134442"/>
                </a:lnTo>
                <a:lnTo>
                  <a:pt x="7060923" y="141840"/>
                </a:lnTo>
                <a:lnTo>
                  <a:pt x="7119926" y="149412"/>
                </a:lnTo>
                <a:lnTo>
                  <a:pt x="7178306" y="157157"/>
                </a:lnTo>
                <a:lnTo>
                  <a:pt x="7236054" y="165074"/>
                </a:lnTo>
                <a:lnTo>
                  <a:pt x="7293160" y="173161"/>
                </a:lnTo>
                <a:lnTo>
                  <a:pt x="7349616" y="181415"/>
                </a:lnTo>
                <a:lnTo>
                  <a:pt x="7405412" y="189835"/>
                </a:lnTo>
                <a:lnTo>
                  <a:pt x="7460539" y="198418"/>
                </a:lnTo>
                <a:lnTo>
                  <a:pt x="7514988" y="207165"/>
                </a:lnTo>
                <a:lnTo>
                  <a:pt x="7568750" y="216071"/>
                </a:lnTo>
                <a:lnTo>
                  <a:pt x="7621815" y="225136"/>
                </a:lnTo>
                <a:lnTo>
                  <a:pt x="7674175" y="234358"/>
                </a:lnTo>
                <a:lnTo>
                  <a:pt x="7725819" y="243735"/>
                </a:lnTo>
                <a:lnTo>
                  <a:pt x="7776740" y="253265"/>
                </a:lnTo>
                <a:lnTo>
                  <a:pt x="7826927" y="262946"/>
                </a:lnTo>
                <a:lnTo>
                  <a:pt x="7876372" y="272776"/>
                </a:lnTo>
                <a:lnTo>
                  <a:pt x="7925065" y="282754"/>
                </a:lnTo>
                <a:lnTo>
                  <a:pt x="7972997" y="292878"/>
                </a:lnTo>
                <a:lnTo>
                  <a:pt x="8020159" y="303146"/>
                </a:lnTo>
                <a:lnTo>
                  <a:pt x="8066542" y="313556"/>
                </a:lnTo>
                <a:lnTo>
                  <a:pt x="8112137" y="324106"/>
                </a:lnTo>
                <a:lnTo>
                  <a:pt x="8156934" y="334795"/>
                </a:lnTo>
                <a:lnTo>
                  <a:pt x="8200924" y="345620"/>
                </a:lnTo>
                <a:lnTo>
                  <a:pt x="8244098" y="356580"/>
                </a:lnTo>
                <a:lnTo>
                  <a:pt x="8286447" y="367673"/>
                </a:lnTo>
                <a:lnTo>
                  <a:pt x="8327962" y="378897"/>
                </a:lnTo>
                <a:lnTo>
                  <a:pt x="8368633" y="390250"/>
                </a:lnTo>
                <a:lnTo>
                  <a:pt x="8408451" y="401731"/>
                </a:lnTo>
                <a:lnTo>
                  <a:pt x="8447408" y="413337"/>
                </a:lnTo>
                <a:lnTo>
                  <a:pt x="8485493" y="425068"/>
                </a:lnTo>
                <a:lnTo>
                  <a:pt x="8522698" y="436920"/>
                </a:lnTo>
                <a:lnTo>
                  <a:pt x="8559013" y="448893"/>
                </a:lnTo>
                <a:lnTo>
                  <a:pt x="8628939" y="473191"/>
                </a:lnTo>
                <a:lnTo>
                  <a:pt x="8695196" y="497947"/>
                </a:lnTo>
                <a:lnTo>
                  <a:pt x="8757711" y="523148"/>
                </a:lnTo>
                <a:lnTo>
                  <a:pt x="8816412" y="548779"/>
                </a:lnTo>
                <a:lnTo>
                  <a:pt x="8871223" y="574824"/>
                </a:lnTo>
                <a:lnTo>
                  <a:pt x="8922072" y="601269"/>
                </a:lnTo>
                <a:lnTo>
                  <a:pt x="8968885" y="628100"/>
                </a:lnTo>
                <a:lnTo>
                  <a:pt x="9011588" y="655302"/>
                </a:lnTo>
                <a:lnTo>
                  <a:pt x="9050109" y="682861"/>
                </a:lnTo>
                <a:lnTo>
                  <a:pt x="9084373" y="710761"/>
                </a:lnTo>
                <a:lnTo>
                  <a:pt x="9114307" y="738988"/>
                </a:lnTo>
                <a:lnTo>
                  <a:pt x="9139837" y="767527"/>
                </a:lnTo>
                <a:lnTo>
                  <a:pt x="9169715" y="810890"/>
                </a:lnTo>
                <a:lnTo>
                  <a:pt x="9189272" y="854874"/>
                </a:lnTo>
                <a:lnTo>
                  <a:pt x="9198259" y="899429"/>
                </a:lnTo>
                <a:lnTo>
                  <a:pt x="9198864" y="914400"/>
                </a:lnTo>
                <a:lnTo>
                  <a:pt x="9198259" y="929370"/>
                </a:lnTo>
                <a:lnTo>
                  <a:pt x="9189272" y="973925"/>
                </a:lnTo>
                <a:lnTo>
                  <a:pt x="9169715" y="1017909"/>
                </a:lnTo>
                <a:lnTo>
                  <a:pt x="9139837" y="1061272"/>
                </a:lnTo>
                <a:lnTo>
                  <a:pt x="9114307" y="1089811"/>
                </a:lnTo>
                <a:lnTo>
                  <a:pt x="9084373" y="1118038"/>
                </a:lnTo>
                <a:lnTo>
                  <a:pt x="9050109" y="1145938"/>
                </a:lnTo>
                <a:lnTo>
                  <a:pt x="9011588" y="1173497"/>
                </a:lnTo>
                <a:lnTo>
                  <a:pt x="8968885" y="1200699"/>
                </a:lnTo>
                <a:lnTo>
                  <a:pt x="8922072" y="1227530"/>
                </a:lnTo>
                <a:lnTo>
                  <a:pt x="8871223" y="1253975"/>
                </a:lnTo>
                <a:lnTo>
                  <a:pt x="8816412" y="1280020"/>
                </a:lnTo>
                <a:lnTo>
                  <a:pt x="8757711" y="1305651"/>
                </a:lnTo>
                <a:lnTo>
                  <a:pt x="8695196" y="1330852"/>
                </a:lnTo>
                <a:lnTo>
                  <a:pt x="8628939" y="1355608"/>
                </a:lnTo>
                <a:lnTo>
                  <a:pt x="8559013" y="1379906"/>
                </a:lnTo>
                <a:lnTo>
                  <a:pt x="8522698" y="1391879"/>
                </a:lnTo>
                <a:lnTo>
                  <a:pt x="8485493" y="1403731"/>
                </a:lnTo>
                <a:lnTo>
                  <a:pt x="8447408" y="1415462"/>
                </a:lnTo>
                <a:lnTo>
                  <a:pt x="8408451" y="1427068"/>
                </a:lnTo>
                <a:lnTo>
                  <a:pt x="8368633" y="1438549"/>
                </a:lnTo>
                <a:lnTo>
                  <a:pt x="8327962" y="1449902"/>
                </a:lnTo>
                <a:lnTo>
                  <a:pt x="8286447" y="1461126"/>
                </a:lnTo>
                <a:lnTo>
                  <a:pt x="8244098" y="1472219"/>
                </a:lnTo>
                <a:lnTo>
                  <a:pt x="8200924" y="1483179"/>
                </a:lnTo>
                <a:lnTo>
                  <a:pt x="8156934" y="1494004"/>
                </a:lnTo>
                <a:lnTo>
                  <a:pt x="8112137" y="1504693"/>
                </a:lnTo>
                <a:lnTo>
                  <a:pt x="8066542" y="1515243"/>
                </a:lnTo>
                <a:lnTo>
                  <a:pt x="8020159" y="1525653"/>
                </a:lnTo>
                <a:lnTo>
                  <a:pt x="7972997" y="1535921"/>
                </a:lnTo>
                <a:lnTo>
                  <a:pt x="7925065" y="1546045"/>
                </a:lnTo>
                <a:lnTo>
                  <a:pt x="7876372" y="1556023"/>
                </a:lnTo>
                <a:lnTo>
                  <a:pt x="7826927" y="1565853"/>
                </a:lnTo>
                <a:lnTo>
                  <a:pt x="7776740" y="1575534"/>
                </a:lnTo>
                <a:lnTo>
                  <a:pt x="7725819" y="1585064"/>
                </a:lnTo>
                <a:lnTo>
                  <a:pt x="7674175" y="1594441"/>
                </a:lnTo>
                <a:lnTo>
                  <a:pt x="7621815" y="1603663"/>
                </a:lnTo>
                <a:lnTo>
                  <a:pt x="7568750" y="1612728"/>
                </a:lnTo>
                <a:lnTo>
                  <a:pt x="7514988" y="1621634"/>
                </a:lnTo>
                <a:lnTo>
                  <a:pt x="7460539" y="1630381"/>
                </a:lnTo>
                <a:lnTo>
                  <a:pt x="7405412" y="1638964"/>
                </a:lnTo>
                <a:lnTo>
                  <a:pt x="7349616" y="1647384"/>
                </a:lnTo>
                <a:lnTo>
                  <a:pt x="7293160" y="1655638"/>
                </a:lnTo>
                <a:lnTo>
                  <a:pt x="7236054" y="1663725"/>
                </a:lnTo>
                <a:lnTo>
                  <a:pt x="7178306" y="1671642"/>
                </a:lnTo>
                <a:lnTo>
                  <a:pt x="7119926" y="1679387"/>
                </a:lnTo>
                <a:lnTo>
                  <a:pt x="7060923" y="1686959"/>
                </a:lnTo>
                <a:lnTo>
                  <a:pt x="7001307" y="1694357"/>
                </a:lnTo>
                <a:lnTo>
                  <a:pt x="6941085" y="1701577"/>
                </a:lnTo>
                <a:lnTo>
                  <a:pt x="6880268" y="1708619"/>
                </a:lnTo>
                <a:lnTo>
                  <a:pt x="6818865" y="1715480"/>
                </a:lnTo>
                <a:lnTo>
                  <a:pt x="6756885" y="1722159"/>
                </a:lnTo>
                <a:lnTo>
                  <a:pt x="6694337" y="1728654"/>
                </a:lnTo>
                <a:lnTo>
                  <a:pt x="6631231" y="1734963"/>
                </a:lnTo>
                <a:lnTo>
                  <a:pt x="6567575" y="1741084"/>
                </a:lnTo>
                <a:lnTo>
                  <a:pt x="6503378" y="1747015"/>
                </a:lnTo>
                <a:lnTo>
                  <a:pt x="6438651" y="1752755"/>
                </a:lnTo>
                <a:lnTo>
                  <a:pt x="6373402" y="1758302"/>
                </a:lnTo>
                <a:lnTo>
                  <a:pt x="6307640" y="1763653"/>
                </a:lnTo>
                <a:lnTo>
                  <a:pt x="6241374" y="1768808"/>
                </a:lnTo>
                <a:lnTo>
                  <a:pt x="6174614" y="1773764"/>
                </a:lnTo>
                <a:lnTo>
                  <a:pt x="6107369" y="1778519"/>
                </a:lnTo>
                <a:lnTo>
                  <a:pt x="6039648" y="1783072"/>
                </a:lnTo>
                <a:lnTo>
                  <a:pt x="5971460" y="1787420"/>
                </a:lnTo>
                <a:lnTo>
                  <a:pt x="5902815" y="1791562"/>
                </a:lnTo>
                <a:lnTo>
                  <a:pt x="5833721" y="1795497"/>
                </a:lnTo>
                <a:lnTo>
                  <a:pt x="5764188" y="1799222"/>
                </a:lnTo>
                <a:lnTo>
                  <a:pt x="5694226" y="1802735"/>
                </a:lnTo>
                <a:lnTo>
                  <a:pt x="5623842" y="1806034"/>
                </a:lnTo>
                <a:lnTo>
                  <a:pt x="5553047" y="1809119"/>
                </a:lnTo>
                <a:lnTo>
                  <a:pt x="5481849" y="1811986"/>
                </a:lnTo>
                <a:lnTo>
                  <a:pt x="5410258" y="1814635"/>
                </a:lnTo>
                <a:lnTo>
                  <a:pt x="5338283" y="1817063"/>
                </a:lnTo>
                <a:lnTo>
                  <a:pt x="5265933" y="1819268"/>
                </a:lnTo>
                <a:lnTo>
                  <a:pt x="5193217" y="1821249"/>
                </a:lnTo>
                <a:lnTo>
                  <a:pt x="5120145" y="1823004"/>
                </a:lnTo>
                <a:lnTo>
                  <a:pt x="5046726" y="1824530"/>
                </a:lnTo>
                <a:lnTo>
                  <a:pt x="4972969" y="1825827"/>
                </a:lnTo>
                <a:lnTo>
                  <a:pt x="4898882" y="1826892"/>
                </a:lnTo>
                <a:lnTo>
                  <a:pt x="4824476" y="1827724"/>
                </a:lnTo>
                <a:lnTo>
                  <a:pt x="4749760" y="1828320"/>
                </a:lnTo>
                <a:lnTo>
                  <a:pt x="4674742" y="1828679"/>
                </a:lnTo>
                <a:lnTo>
                  <a:pt x="4599432" y="1828800"/>
                </a:lnTo>
                <a:lnTo>
                  <a:pt x="4524121" y="1828679"/>
                </a:lnTo>
                <a:lnTo>
                  <a:pt x="4449103" y="1828320"/>
                </a:lnTo>
                <a:lnTo>
                  <a:pt x="4374387" y="1827724"/>
                </a:lnTo>
                <a:lnTo>
                  <a:pt x="4299981" y="1826892"/>
                </a:lnTo>
                <a:lnTo>
                  <a:pt x="4225894" y="1825827"/>
                </a:lnTo>
                <a:lnTo>
                  <a:pt x="4152137" y="1824530"/>
                </a:lnTo>
                <a:lnTo>
                  <a:pt x="4078718" y="1823004"/>
                </a:lnTo>
                <a:lnTo>
                  <a:pt x="4005646" y="1821249"/>
                </a:lnTo>
                <a:lnTo>
                  <a:pt x="3932930" y="1819268"/>
                </a:lnTo>
                <a:lnTo>
                  <a:pt x="3860580" y="1817063"/>
                </a:lnTo>
                <a:lnTo>
                  <a:pt x="3788605" y="1814635"/>
                </a:lnTo>
                <a:lnTo>
                  <a:pt x="3717014" y="1811986"/>
                </a:lnTo>
                <a:lnTo>
                  <a:pt x="3645816" y="1809119"/>
                </a:lnTo>
                <a:lnTo>
                  <a:pt x="3575021" y="1806034"/>
                </a:lnTo>
                <a:lnTo>
                  <a:pt x="3504637" y="1802735"/>
                </a:lnTo>
                <a:lnTo>
                  <a:pt x="3434675" y="1799222"/>
                </a:lnTo>
                <a:lnTo>
                  <a:pt x="3365142" y="1795497"/>
                </a:lnTo>
                <a:lnTo>
                  <a:pt x="3296048" y="1791562"/>
                </a:lnTo>
                <a:lnTo>
                  <a:pt x="3227403" y="1787420"/>
                </a:lnTo>
                <a:lnTo>
                  <a:pt x="3159215" y="1783072"/>
                </a:lnTo>
                <a:lnTo>
                  <a:pt x="3091494" y="1778519"/>
                </a:lnTo>
                <a:lnTo>
                  <a:pt x="3024249" y="1773764"/>
                </a:lnTo>
                <a:lnTo>
                  <a:pt x="2957489" y="1768808"/>
                </a:lnTo>
                <a:lnTo>
                  <a:pt x="2891223" y="1763653"/>
                </a:lnTo>
                <a:lnTo>
                  <a:pt x="2825461" y="1758302"/>
                </a:lnTo>
                <a:lnTo>
                  <a:pt x="2760212" y="1752755"/>
                </a:lnTo>
                <a:lnTo>
                  <a:pt x="2695485" y="1747015"/>
                </a:lnTo>
                <a:lnTo>
                  <a:pt x="2631288" y="1741084"/>
                </a:lnTo>
                <a:lnTo>
                  <a:pt x="2567632" y="1734963"/>
                </a:lnTo>
                <a:lnTo>
                  <a:pt x="2504526" y="1728654"/>
                </a:lnTo>
                <a:lnTo>
                  <a:pt x="2441978" y="1722159"/>
                </a:lnTo>
                <a:lnTo>
                  <a:pt x="2379998" y="1715480"/>
                </a:lnTo>
                <a:lnTo>
                  <a:pt x="2318595" y="1708619"/>
                </a:lnTo>
                <a:lnTo>
                  <a:pt x="2257778" y="1701577"/>
                </a:lnTo>
                <a:lnTo>
                  <a:pt x="2197556" y="1694357"/>
                </a:lnTo>
                <a:lnTo>
                  <a:pt x="2137940" y="1686959"/>
                </a:lnTo>
                <a:lnTo>
                  <a:pt x="2078937" y="1679387"/>
                </a:lnTo>
                <a:lnTo>
                  <a:pt x="2020557" y="1671642"/>
                </a:lnTo>
                <a:lnTo>
                  <a:pt x="1962809" y="1663725"/>
                </a:lnTo>
                <a:lnTo>
                  <a:pt x="1905703" y="1655638"/>
                </a:lnTo>
                <a:lnTo>
                  <a:pt x="1849247" y="1647384"/>
                </a:lnTo>
                <a:lnTo>
                  <a:pt x="1793451" y="1638964"/>
                </a:lnTo>
                <a:lnTo>
                  <a:pt x="1738324" y="1630381"/>
                </a:lnTo>
                <a:lnTo>
                  <a:pt x="1683875" y="1621634"/>
                </a:lnTo>
                <a:lnTo>
                  <a:pt x="1630113" y="1612728"/>
                </a:lnTo>
                <a:lnTo>
                  <a:pt x="1577048" y="1603663"/>
                </a:lnTo>
                <a:lnTo>
                  <a:pt x="1524688" y="1594441"/>
                </a:lnTo>
                <a:lnTo>
                  <a:pt x="1473044" y="1585064"/>
                </a:lnTo>
                <a:lnTo>
                  <a:pt x="1422123" y="1575534"/>
                </a:lnTo>
                <a:lnTo>
                  <a:pt x="1371936" y="1565853"/>
                </a:lnTo>
                <a:lnTo>
                  <a:pt x="1322491" y="1556023"/>
                </a:lnTo>
                <a:lnTo>
                  <a:pt x="1273798" y="1546045"/>
                </a:lnTo>
                <a:lnTo>
                  <a:pt x="1225866" y="1535921"/>
                </a:lnTo>
                <a:lnTo>
                  <a:pt x="1178704" y="1525653"/>
                </a:lnTo>
                <a:lnTo>
                  <a:pt x="1132321" y="1515243"/>
                </a:lnTo>
                <a:lnTo>
                  <a:pt x="1086726" y="1504693"/>
                </a:lnTo>
                <a:lnTo>
                  <a:pt x="1041929" y="1494004"/>
                </a:lnTo>
                <a:lnTo>
                  <a:pt x="997939" y="1483179"/>
                </a:lnTo>
                <a:lnTo>
                  <a:pt x="954765" y="1472219"/>
                </a:lnTo>
                <a:lnTo>
                  <a:pt x="912416" y="1461126"/>
                </a:lnTo>
                <a:lnTo>
                  <a:pt x="870901" y="1449902"/>
                </a:lnTo>
                <a:lnTo>
                  <a:pt x="830230" y="1438549"/>
                </a:lnTo>
                <a:lnTo>
                  <a:pt x="790412" y="1427068"/>
                </a:lnTo>
                <a:lnTo>
                  <a:pt x="751455" y="1415462"/>
                </a:lnTo>
                <a:lnTo>
                  <a:pt x="713370" y="1403731"/>
                </a:lnTo>
                <a:lnTo>
                  <a:pt x="676165" y="1391879"/>
                </a:lnTo>
                <a:lnTo>
                  <a:pt x="639850" y="1379906"/>
                </a:lnTo>
                <a:lnTo>
                  <a:pt x="569924" y="1355608"/>
                </a:lnTo>
                <a:lnTo>
                  <a:pt x="503667" y="1330852"/>
                </a:lnTo>
                <a:lnTo>
                  <a:pt x="441152" y="1305651"/>
                </a:lnTo>
                <a:lnTo>
                  <a:pt x="382451" y="1280020"/>
                </a:lnTo>
                <a:lnTo>
                  <a:pt x="327640" y="1253975"/>
                </a:lnTo>
                <a:lnTo>
                  <a:pt x="276791" y="1227530"/>
                </a:lnTo>
                <a:lnTo>
                  <a:pt x="229978" y="1200699"/>
                </a:lnTo>
                <a:lnTo>
                  <a:pt x="187275" y="1173497"/>
                </a:lnTo>
                <a:lnTo>
                  <a:pt x="148754" y="1145938"/>
                </a:lnTo>
                <a:lnTo>
                  <a:pt x="114490" y="1118038"/>
                </a:lnTo>
                <a:lnTo>
                  <a:pt x="84556" y="1089811"/>
                </a:lnTo>
                <a:lnTo>
                  <a:pt x="59026" y="1061272"/>
                </a:lnTo>
                <a:lnTo>
                  <a:pt x="29148" y="1017909"/>
                </a:lnTo>
                <a:lnTo>
                  <a:pt x="9591" y="973925"/>
                </a:lnTo>
                <a:lnTo>
                  <a:pt x="604" y="929370"/>
                </a:lnTo>
                <a:lnTo>
                  <a:pt x="0" y="9144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1CF9F16-51A3-9E4D-BF5A-BCB1DC736FAC}"/>
              </a:ext>
            </a:extLst>
          </p:cNvPr>
          <p:cNvSpPr txBox="1"/>
          <p:nvPr/>
        </p:nvSpPr>
        <p:spPr>
          <a:xfrm>
            <a:off x="5049815" y="5459379"/>
            <a:ext cx="6858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Calibri" panose="020F0502020204030204" pitchFamily="34" charset="0"/>
              </a:rPr>
              <a:t>IF THE REFEREE PROPOSES SOMETHING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YOU </a:t>
            </a:r>
            <a:r>
              <a:rPr lang="en-GB" sz="1800" b="1" dirty="0">
                <a:cs typeface="Calibri" panose="020F0502020204030204" pitchFamily="34" charset="0"/>
              </a:rPr>
              <a:t>DON’T WANT </a:t>
            </a:r>
            <a:r>
              <a:rPr lang="en-GB" sz="1800" dirty="0">
                <a:cs typeface="Calibri" panose="020F0502020204030204" pitchFamily="34" charset="0"/>
              </a:rPr>
              <a:t>TO</a:t>
            </a:r>
            <a:r>
              <a:rPr sz="1800" dirty="0">
                <a:cs typeface="Calibri" panose="020F0502020204030204" pitchFamily="34" charset="0"/>
              </a:rPr>
              <a:t> DO:</a:t>
            </a:r>
            <a:endParaRPr sz="1850" dirty="0">
              <a:cs typeface="Times New Roman"/>
            </a:endParaRPr>
          </a:p>
          <a:p>
            <a:pPr marL="299085" marR="137160" indent="-28702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dirty="0">
                <a:cs typeface="Calibri" panose="020F0502020204030204" pitchFamily="34" charset="0"/>
              </a:rPr>
              <a:t>Keep saying that the comments are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interesting!!! (the ‘it </a:t>
            </a:r>
            <a:r>
              <a:rPr sz="1800" dirty="0" err="1">
                <a:cs typeface="Calibri" panose="020F0502020204030204" pitchFamily="34" charset="0"/>
              </a:rPr>
              <a:t>deserv</a:t>
            </a:r>
            <a:r>
              <a:rPr lang="cs-CZ" sz="1800" dirty="0">
                <a:cs typeface="Calibri" panose="020F0502020204030204" pitchFamily="34" charset="0"/>
              </a:rPr>
              <a:t>es</a:t>
            </a:r>
          </a:p>
          <a:p>
            <a:pPr marL="299085" marR="452755">
              <a:lnSpc>
                <a:spcPct val="100000"/>
              </a:lnSpc>
            </a:pPr>
            <a:r>
              <a:rPr lang="cs-CZ" sz="1800" dirty="0" err="1">
                <a:cs typeface="Calibri" panose="020F0502020204030204" pitchFamily="34" charset="0"/>
              </a:rPr>
              <a:t>further</a:t>
            </a:r>
            <a:r>
              <a:rPr lang="cs-CZ" sz="1800" dirty="0">
                <a:cs typeface="Calibri" panose="020F0502020204030204" pitchFamily="34" charset="0"/>
              </a:rPr>
              <a:t>/</a:t>
            </a:r>
            <a:r>
              <a:rPr lang="cs-CZ" sz="1800" dirty="0" err="1">
                <a:cs typeface="Calibri" panose="020F0502020204030204" pitchFamily="34" charset="0"/>
              </a:rPr>
              <a:t>deeper</a:t>
            </a:r>
            <a:r>
              <a:rPr lang="cs-CZ" sz="1800" dirty="0">
                <a:cs typeface="Calibri" panose="020F0502020204030204" pitchFamily="34" charset="0"/>
              </a:rPr>
              <a:t>/</a:t>
            </a:r>
            <a:r>
              <a:rPr lang="cs-CZ" sz="1800" dirty="0" err="1">
                <a:cs typeface="Calibri" panose="020F0502020204030204" pitchFamily="34" charset="0"/>
              </a:rPr>
              <a:t>specific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lang="cs-CZ" sz="1800" dirty="0" err="1">
                <a:cs typeface="Calibri" panose="020F0502020204030204" pitchFamily="34" charset="0"/>
              </a:rPr>
              <a:t>studies</a:t>
            </a:r>
            <a:r>
              <a:rPr lang="cs-CZ" sz="1800" dirty="0">
                <a:cs typeface="Calibri" panose="020F0502020204030204" pitchFamily="34" charset="0"/>
              </a:rPr>
              <a:t>’ </a:t>
            </a:r>
            <a:r>
              <a:rPr lang="cs-CZ" sz="1800" dirty="0" err="1">
                <a:cs typeface="Calibri" panose="020F0502020204030204" pitchFamily="34" charset="0"/>
              </a:rPr>
              <a:t>technique</a:t>
            </a:r>
            <a:r>
              <a:rPr lang="cs-CZ" sz="1800" dirty="0">
                <a:cs typeface="Calibri" panose="020F0502020204030204" pitchFamily="34" charset="0"/>
              </a:rPr>
              <a:t>)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dirty="0">
                <a:cs typeface="Calibri" panose="020F0502020204030204" pitchFamily="34" charset="0"/>
              </a:rPr>
              <a:t>Explain why you have not performed</a:t>
            </a:r>
            <a:r>
              <a:rPr lang="en-GB" sz="1800" dirty="0">
                <a:cs typeface="Calibri" panose="020F0502020204030204" pitchFamily="34" charset="0"/>
              </a:rPr>
              <a:t> </a:t>
            </a:r>
            <a:r>
              <a:rPr sz="1800" dirty="0">
                <a:cs typeface="Calibri" panose="020F0502020204030204" pitchFamily="34" charset="0"/>
              </a:rPr>
              <a:t>the required changes</a:t>
            </a:r>
            <a:r>
              <a:rPr lang="en-GB" sz="1800" dirty="0">
                <a:cs typeface="Calibri" panose="020F0502020204030204" pitchFamily="34" charset="0"/>
              </a:rPr>
              <a:t>.</a:t>
            </a:r>
            <a:endParaRPr sz="1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422877"/>
            <a:ext cx="5390388" cy="5892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600" y="3581400"/>
            <a:ext cx="3810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Try to support your arguments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with citations of published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studies doing whatever the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problem is in the same way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you did it.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263900"/>
            <a:ext cx="5949950" cy="3594100"/>
          </a:xfrm>
          <a:custGeom>
            <a:avLst/>
            <a:gdLst/>
            <a:ahLst/>
            <a:cxnLst/>
            <a:rect l="l" t="t" r="r" b="b"/>
            <a:pathLst>
              <a:path w="5949950" h="3594100">
                <a:moveTo>
                  <a:pt x="3383294" y="3581400"/>
                </a:moveTo>
                <a:lnTo>
                  <a:pt x="2566401" y="3581400"/>
                </a:lnTo>
                <a:lnTo>
                  <a:pt x="2623798" y="3594100"/>
                </a:lnTo>
                <a:lnTo>
                  <a:pt x="3325897" y="3594100"/>
                </a:lnTo>
                <a:lnTo>
                  <a:pt x="3383294" y="3581400"/>
                </a:lnTo>
                <a:close/>
              </a:path>
              <a:path w="5949950" h="3594100">
                <a:moveTo>
                  <a:pt x="3497040" y="3568700"/>
                </a:moveTo>
                <a:lnTo>
                  <a:pt x="2452655" y="3568700"/>
                </a:lnTo>
                <a:lnTo>
                  <a:pt x="2509349" y="3581400"/>
                </a:lnTo>
                <a:lnTo>
                  <a:pt x="3440346" y="3581400"/>
                </a:lnTo>
                <a:lnTo>
                  <a:pt x="3497040" y="3568700"/>
                </a:lnTo>
                <a:close/>
              </a:path>
              <a:path w="5949950" h="3594100">
                <a:moveTo>
                  <a:pt x="3609317" y="3556000"/>
                </a:moveTo>
                <a:lnTo>
                  <a:pt x="2340378" y="3556000"/>
                </a:lnTo>
                <a:lnTo>
                  <a:pt x="2396327" y="3568700"/>
                </a:lnTo>
                <a:lnTo>
                  <a:pt x="3553368" y="3568700"/>
                </a:lnTo>
                <a:lnTo>
                  <a:pt x="3609317" y="3556000"/>
                </a:lnTo>
                <a:close/>
              </a:path>
              <a:path w="5949950" h="3594100">
                <a:moveTo>
                  <a:pt x="3774789" y="3530600"/>
                </a:moveTo>
                <a:lnTo>
                  <a:pt x="2174906" y="3530600"/>
                </a:lnTo>
                <a:lnTo>
                  <a:pt x="2284818" y="3556000"/>
                </a:lnTo>
                <a:lnTo>
                  <a:pt x="3664877" y="3556000"/>
                </a:lnTo>
                <a:lnTo>
                  <a:pt x="3774789" y="3530600"/>
                </a:lnTo>
                <a:close/>
              </a:path>
              <a:path w="5949950" h="3594100">
                <a:moveTo>
                  <a:pt x="3774789" y="63500"/>
                </a:moveTo>
                <a:lnTo>
                  <a:pt x="2174906" y="63500"/>
                </a:lnTo>
                <a:lnTo>
                  <a:pt x="1960221" y="114300"/>
                </a:lnTo>
                <a:lnTo>
                  <a:pt x="1553796" y="215900"/>
                </a:lnTo>
                <a:lnTo>
                  <a:pt x="1505354" y="241300"/>
                </a:lnTo>
                <a:lnTo>
                  <a:pt x="1410159" y="266700"/>
                </a:lnTo>
                <a:lnTo>
                  <a:pt x="1363429" y="292100"/>
                </a:lnTo>
                <a:lnTo>
                  <a:pt x="1317291" y="304800"/>
                </a:lnTo>
                <a:lnTo>
                  <a:pt x="1271756" y="330200"/>
                </a:lnTo>
                <a:lnTo>
                  <a:pt x="1226835" y="342900"/>
                </a:lnTo>
                <a:lnTo>
                  <a:pt x="1182538" y="368300"/>
                </a:lnTo>
                <a:lnTo>
                  <a:pt x="1138877" y="381000"/>
                </a:lnTo>
                <a:lnTo>
                  <a:pt x="1095861" y="406400"/>
                </a:lnTo>
                <a:lnTo>
                  <a:pt x="1011810" y="457200"/>
                </a:lnTo>
                <a:lnTo>
                  <a:pt x="970797" y="469900"/>
                </a:lnTo>
                <a:lnTo>
                  <a:pt x="930472" y="495300"/>
                </a:lnTo>
                <a:lnTo>
                  <a:pt x="890846" y="520700"/>
                </a:lnTo>
                <a:lnTo>
                  <a:pt x="851931" y="546100"/>
                </a:lnTo>
                <a:lnTo>
                  <a:pt x="813736" y="571500"/>
                </a:lnTo>
                <a:lnTo>
                  <a:pt x="776273" y="596900"/>
                </a:lnTo>
                <a:lnTo>
                  <a:pt x="739552" y="609600"/>
                </a:lnTo>
                <a:lnTo>
                  <a:pt x="703584" y="635000"/>
                </a:lnTo>
                <a:lnTo>
                  <a:pt x="668380" y="660400"/>
                </a:lnTo>
                <a:lnTo>
                  <a:pt x="633950" y="698500"/>
                </a:lnTo>
                <a:lnTo>
                  <a:pt x="600306" y="723900"/>
                </a:lnTo>
                <a:lnTo>
                  <a:pt x="567457" y="749300"/>
                </a:lnTo>
                <a:lnTo>
                  <a:pt x="535414" y="774700"/>
                </a:lnTo>
                <a:lnTo>
                  <a:pt x="504189" y="800100"/>
                </a:lnTo>
                <a:lnTo>
                  <a:pt x="473792" y="825500"/>
                </a:lnTo>
                <a:lnTo>
                  <a:pt x="444234" y="850900"/>
                </a:lnTo>
                <a:lnTo>
                  <a:pt x="415525" y="889000"/>
                </a:lnTo>
                <a:lnTo>
                  <a:pt x="387676" y="914400"/>
                </a:lnTo>
                <a:lnTo>
                  <a:pt x="360697" y="939800"/>
                </a:lnTo>
                <a:lnTo>
                  <a:pt x="334601" y="977900"/>
                </a:lnTo>
                <a:lnTo>
                  <a:pt x="309396" y="1003300"/>
                </a:lnTo>
                <a:lnTo>
                  <a:pt x="285095" y="1028700"/>
                </a:lnTo>
                <a:lnTo>
                  <a:pt x="261707" y="1066800"/>
                </a:lnTo>
                <a:lnTo>
                  <a:pt x="239243" y="1092200"/>
                </a:lnTo>
                <a:lnTo>
                  <a:pt x="217714" y="1130300"/>
                </a:lnTo>
                <a:lnTo>
                  <a:pt x="197132" y="1155700"/>
                </a:lnTo>
                <a:lnTo>
                  <a:pt x="177505" y="1193800"/>
                </a:lnTo>
                <a:lnTo>
                  <a:pt x="158846" y="1219200"/>
                </a:lnTo>
                <a:lnTo>
                  <a:pt x="141165" y="1257300"/>
                </a:lnTo>
                <a:lnTo>
                  <a:pt x="124472" y="1282700"/>
                </a:lnTo>
                <a:lnTo>
                  <a:pt x="108779" y="1320800"/>
                </a:lnTo>
                <a:lnTo>
                  <a:pt x="94096" y="1346200"/>
                </a:lnTo>
                <a:lnTo>
                  <a:pt x="80433" y="1384300"/>
                </a:lnTo>
                <a:lnTo>
                  <a:pt x="67802" y="1422400"/>
                </a:lnTo>
                <a:lnTo>
                  <a:pt x="56213" y="1447800"/>
                </a:lnTo>
                <a:lnTo>
                  <a:pt x="45677" y="1485900"/>
                </a:lnTo>
                <a:lnTo>
                  <a:pt x="36205" y="1524000"/>
                </a:lnTo>
                <a:lnTo>
                  <a:pt x="27807" y="1549400"/>
                </a:lnTo>
                <a:lnTo>
                  <a:pt x="20494" y="1587500"/>
                </a:lnTo>
                <a:lnTo>
                  <a:pt x="14276" y="1625600"/>
                </a:lnTo>
                <a:lnTo>
                  <a:pt x="9165" y="1663700"/>
                </a:lnTo>
                <a:lnTo>
                  <a:pt x="5171" y="1689100"/>
                </a:lnTo>
                <a:lnTo>
                  <a:pt x="2305" y="1727200"/>
                </a:lnTo>
                <a:lnTo>
                  <a:pt x="578" y="1765300"/>
                </a:lnTo>
                <a:lnTo>
                  <a:pt x="0" y="1803400"/>
                </a:lnTo>
                <a:lnTo>
                  <a:pt x="578" y="1841500"/>
                </a:lnTo>
                <a:lnTo>
                  <a:pt x="2305" y="1879600"/>
                </a:lnTo>
                <a:lnTo>
                  <a:pt x="5171" y="1905000"/>
                </a:lnTo>
                <a:lnTo>
                  <a:pt x="9165" y="1943100"/>
                </a:lnTo>
                <a:lnTo>
                  <a:pt x="14276" y="1981200"/>
                </a:lnTo>
                <a:lnTo>
                  <a:pt x="20494" y="2019300"/>
                </a:lnTo>
                <a:lnTo>
                  <a:pt x="27807" y="2044700"/>
                </a:lnTo>
                <a:lnTo>
                  <a:pt x="36205" y="2082800"/>
                </a:lnTo>
                <a:lnTo>
                  <a:pt x="45677" y="2120900"/>
                </a:lnTo>
                <a:lnTo>
                  <a:pt x="56213" y="2146300"/>
                </a:lnTo>
                <a:lnTo>
                  <a:pt x="67802" y="2184400"/>
                </a:lnTo>
                <a:lnTo>
                  <a:pt x="80433" y="2222500"/>
                </a:lnTo>
                <a:lnTo>
                  <a:pt x="94096" y="2247900"/>
                </a:lnTo>
                <a:lnTo>
                  <a:pt x="108779" y="2286000"/>
                </a:lnTo>
                <a:lnTo>
                  <a:pt x="124472" y="2324100"/>
                </a:lnTo>
                <a:lnTo>
                  <a:pt x="141165" y="2349500"/>
                </a:lnTo>
                <a:lnTo>
                  <a:pt x="158846" y="2387600"/>
                </a:lnTo>
                <a:lnTo>
                  <a:pt x="177505" y="2413000"/>
                </a:lnTo>
                <a:lnTo>
                  <a:pt x="197132" y="2451100"/>
                </a:lnTo>
                <a:lnTo>
                  <a:pt x="217714" y="2476500"/>
                </a:lnTo>
                <a:lnTo>
                  <a:pt x="239243" y="2514600"/>
                </a:lnTo>
                <a:lnTo>
                  <a:pt x="261707" y="2540000"/>
                </a:lnTo>
                <a:lnTo>
                  <a:pt x="285095" y="2565400"/>
                </a:lnTo>
                <a:lnTo>
                  <a:pt x="309396" y="2603500"/>
                </a:lnTo>
                <a:lnTo>
                  <a:pt x="334601" y="2628900"/>
                </a:lnTo>
                <a:lnTo>
                  <a:pt x="360697" y="2667000"/>
                </a:lnTo>
                <a:lnTo>
                  <a:pt x="387676" y="2692400"/>
                </a:lnTo>
                <a:lnTo>
                  <a:pt x="415525" y="2717800"/>
                </a:lnTo>
                <a:lnTo>
                  <a:pt x="444234" y="2743200"/>
                </a:lnTo>
                <a:lnTo>
                  <a:pt x="473792" y="2781300"/>
                </a:lnTo>
                <a:lnTo>
                  <a:pt x="504189" y="2806700"/>
                </a:lnTo>
                <a:lnTo>
                  <a:pt x="535414" y="2832100"/>
                </a:lnTo>
                <a:lnTo>
                  <a:pt x="567457" y="2857500"/>
                </a:lnTo>
                <a:lnTo>
                  <a:pt x="600306" y="2882900"/>
                </a:lnTo>
                <a:lnTo>
                  <a:pt x="633950" y="2908300"/>
                </a:lnTo>
                <a:lnTo>
                  <a:pt x="668380" y="2933700"/>
                </a:lnTo>
                <a:lnTo>
                  <a:pt x="703584" y="2959100"/>
                </a:lnTo>
                <a:lnTo>
                  <a:pt x="739552" y="2984500"/>
                </a:lnTo>
                <a:lnTo>
                  <a:pt x="776273" y="3009900"/>
                </a:lnTo>
                <a:lnTo>
                  <a:pt x="813736" y="3035300"/>
                </a:lnTo>
                <a:lnTo>
                  <a:pt x="851931" y="3060700"/>
                </a:lnTo>
                <a:lnTo>
                  <a:pt x="890846" y="3086100"/>
                </a:lnTo>
                <a:lnTo>
                  <a:pt x="930472" y="3111500"/>
                </a:lnTo>
                <a:lnTo>
                  <a:pt x="970797" y="3136900"/>
                </a:lnTo>
                <a:lnTo>
                  <a:pt x="1011810" y="3149600"/>
                </a:lnTo>
                <a:lnTo>
                  <a:pt x="1095861" y="3200400"/>
                </a:lnTo>
                <a:lnTo>
                  <a:pt x="1138877" y="3213100"/>
                </a:lnTo>
                <a:lnTo>
                  <a:pt x="1182538" y="3238500"/>
                </a:lnTo>
                <a:lnTo>
                  <a:pt x="1226835" y="3251200"/>
                </a:lnTo>
                <a:lnTo>
                  <a:pt x="1317291" y="3302000"/>
                </a:lnTo>
                <a:lnTo>
                  <a:pt x="1410159" y="3327400"/>
                </a:lnTo>
                <a:lnTo>
                  <a:pt x="1457471" y="3352800"/>
                </a:lnTo>
                <a:lnTo>
                  <a:pt x="1553796" y="3378200"/>
                </a:lnTo>
                <a:lnTo>
                  <a:pt x="1602789" y="3403600"/>
                </a:lnTo>
                <a:lnTo>
                  <a:pt x="1702379" y="3429000"/>
                </a:lnTo>
                <a:lnTo>
                  <a:pt x="2120577" y="3530600"/>
                </a:lnTo>
                <a:lnTo>
                  <a:pt x="3829118" y="3530600"/>
                </a:lnTo>
                <a:lnTo>
                  <a:pt x="4247316" y="3429000"/>
                </a:lnTo>
                <a:lnTo>
                  <a:pt x="4346906" y="3403600"/>
                </a:lnTo>
                <a:lnTo>
                  <a:pt x="4395899" y="3378200"/>
                </a:lnTo>
                <a:lnTo>
                  <a:pt x="4492224" y="3352800"/>
                </a:lnTo>
                <a:lnTo>
                  <a:pt x="4539536" y="3327400"/>
                </a:lnTo>
                <a:lnTo>
                  <a:pt x="4632404" y="3302000"/>
                </a:lnTo>
                <a:lnTo>
                  <a:pt x="4722860" y="3251200"/>
                </a:lnTo>
                <a:lnTo>
                  <a:pt x="4767157" y="3238500"/>
                </a:lnTo>
                <a:lnTo>
                  <a:pt x="4810818" y="3213100"/>
                </a:lnTo>
                <a:lnTo>
                  <a:pt x="4853834" y="3200400"/>
                </a:lnTo>
                <a:lnTo>
                  <a:pt x="4937885" y="3149600"/>
                </a:lnTo>
                <a:lnTo>
                  <a:pt x="4978898" y="3136900"/>
                </a:lnTo>
                <a:lnTo>
                  <a:pt x="5019223" y="3111500"/>
                </a:lnTo>
                <a:lnTo>
                  <a:pt x="5058849" y="3086100"/>
                </a:lnTo>
                <a:lnTo>
                  <a:pt x="5097764" y="3060700"/>
                </a:lnTo>
                <a:lnTo>
                  <a:pt x="5135959" y="3035300"/>
                </a:lnTo>
                <a:lnTo>
                  <a:pt x="5173422" y="3009900"/>
                </a:lnTo>
                <a:lnTo>
                  <a:pt x="5210143" y="2984500"/>
                </a:lnTo>
                <a:lnTo>
                  <a:pt x="5246111" y="2959100"/>
                </a:lnTo>
                <a:lnTo>
                  <a:pt x="5281315" y="2933700"/>
                </a:lnTo>
                <a:lnTo>
                  <a:pt x="5315745" y="2908300"/>
                </a:lnTo>
                <a:lnTo>
                  <a:pt x="5349389" y="2882900"/>
                </a:lnTo>
                <a:lnTo>
                  <a:pt x="5382238" y="2857500"/>
                </a:lnTo>
                <a:lnTo>
                  <a:pt x="5414281" y="2832100"/>
                </a:lnTo>
                <a:lnTo>
                  <a:pt x="5445506" y="2806700"/>
                </a:lnTo>
                <a:lnTo>
                  <a:pt x="5475903" y="2781300"/>
                </a:lnTo>
                <a:lnTo>
                  <a:pt x="5505461" y="2743200"/>
                </a:lnTo>
                <a:lnTo>
                  <a:pt x="5534170" y="2717800"/>
                </a:lnTo>
                <a:lnTo>
                  <a:pt x="5562019" y="2692400"/>
                </a:lnTo>
                <a:lnTo>
                  <a:pt x="5588998" y="2667000"/>
                </a:lnTo>
                <a:lnTo>
                  <a:pt x="5615094" y="2628900"/>
                </a:lnTo>
                <a:lnTo>
                  <a:pt x="5640299" y="2603500"/>
                </a:lnTo>
                <a:lnTo>
                  <a:pt x="5664600" y="2565400"/>
                </a:lnTo>
                <a:lnTo>
                  <a:pt x="5687988" y="2540000"/>
                </a:lnTo>
                <a:lnTo>
                  <a:pt x="5710452" y="2514600"/>
                </a:lnTo>
                <a:lnTo>
                  <a:pt x="5731981" y="2476500"/>
                </a:lnTo>
                <a:lnTo>
                  <a:pt x="5752563" y="2451100"/>
                </a:lnTo>
                <a:lnTo>
                  <a:pt x="5772190" y="2413000"/>
                </a:lnTo>
                <a:lnTo>
                  <a:pt x="5790849" y="2387600"/>
                </a:lnTo>
                <a:lnTo>
                  <a:pt x="5808530" y="2349500"/>
                </a:lnTo>
                <a:lnTo>
                  <a:pt x="5825223" y="2324100"/>
                </a:lnTo>
                <a:lnTo>
                  <a:pt x="5840916" y="2286000"/>
                </a:lnTo>
                <a:lnTo>
                  <a:pt x="5855599" y="2247900"/>
                </a:lnTo>
                <a:lnTo>
                  <a:pt x="5869262" y="2222500"/>
                </a:lnTo>
                <a:lnTo>
                  <a:pt x="5881893" y="2184400"/>
                </a:lnTo>
                <a:lnTo>
                  <a:pt x="5893482" y="2146300"/>
                </a:lnTo>
                <a:lnTo>
                  <a:pt x="5904018" y="2120900"/>
                </a:lnTo>
                <a:lnTo>
                  <a:pt x="5913490" y="2082800"/>
                </a:lnTo>
                <a:lnTo>
                  <a:pt x="5921888" y="2044700"/>
                </a:lnTo>
                <a:lnTo>
                  <a:pt x="5929201" y="2019300"/>
                </a:lnTo>
                <a:lnTo>
                  <a:pt x="5935419" y="1981200"/>
                </a:lnTo>
                <a:lnTo>
                  <a:pt x="5940530" y="1943100"/>
                </a:lnTo>
                <a:lnTo>
                  <a:pt x="5944524" y="1905000"/>
                </a:lnTo>
                <a:lnTo>
                  <a:pt x="5947390" y="1879600"/>
                </a:lnTo>
                <a:lnTo>
                  <a:pt x="5949117" y="1841500"/>
                </a:lnTo>
                <a:lnTo>
                  <a:pt x="5949696" y="1803400"/>
                </a:lnTo>
                <a:lnTo>
                  <a:pt x="5949117" y="1765300"/>
                </a:lnTo>
                <a:lnTo>
                  <a:pt x="5947390" y="1727200"/>
                </a:lnTo>
                <a:lnTo>
                  <a:pt x="5944524" y="1689100"/>
                </a:lnTo>
                <a:lnTo>
                  <a:pt x="5940530" y="1663700"/>
                </a:lnTo>
                <a:lnTo>
                  <a:pt x="5935419" y="1625600"/>
                </a:lnTo>
                <a:lnTo>
                  <a:pt x="5929201" y="1587500"/>
                </a:lnTo>
                <a:lnTo>
                  <a:pt x="5921888" y="1549400"/>
                </a:lnTo>
                <a:lnTo>
                  <a:pt x="5913490" y="1524000"/>
                </a:lnTo>
                <a:lnTo>
                  <a:pt x="5904018" y="1485900"/>
                </a:lnTo>
                <a:lnTo>
                  <a:pt x="5893482" y="1447800"/>
                </a:lnTo>
                <a:lnTo>
                  <a:pt x="5881893" y="1422400"/>
                </a:lnTo>
                <a:lnTo>
                  <a:pt x="5869262" y="1384300"/>
                </a:lnTo>
                <a:lnTo>
                  <a:pt x="5855599" y="1346200"/>
                </a:lnTo>
                <a:lnTo>
                  <a:pt x="5840916" y="1320800"/>
                </a:lnTo>
                <a:lnTo>
                  <a:pt x="5825223" y="1282700"/>
                </a:lnTo>
                <a:lnTo>
                  <a:pt x="5808530" y="1257300"/>
                </a:lnTo>
                <a:lnTo>
                  <a:pt x="5790849" y="1219200"/>
                </a:lnTo>
                <a:lnTo>
                  <a:pt x="5772190" y="1193800"/>
                </a:lnTo>
                <a:lnTo>
                  <a:pt x="5752563" y="1155700"/>
                </a:lnTo>
                <a:lnTo>
                  <a:pt x="5731981" y="1130300"/>
                </a:lnTo>
                <a:lnTo>
                  <a:pt x="5710452" y="1092200"/>
                </a:lnTo>
                <a:lnTo>
                  <a:pt x="5687988" y="1066800"/>
                </a:lnTo>
                <a:lnTo>
                  <a:pt x="5664600" y="1028700"/>
                </a:lnTo>
                <a:lnTo>
                  <a:pt x="5640299" y="1003300"/>
                </a:lnTo>
                <a:lnTo>
                  <a:pt x="5615094" y="977900"/>
                </a:lnTo>
                <a:lnTo>
                  <a:pt x="5588998" y="939800"/>
                </a:lnTo>
                <a:lnTo>
                  <a:pt x="5562019" y="914400"/>
                </a:lnTo>
                <a:lnTo>
                  <a:pt x="5534170" y="889000"/>
                </a:lnTo>
                <a:lnTo>
                  <a:pt x="5505461" y="850900"/>
                </a:lnTo>
                <a:lnTo>
                  <a:pt x="5475903" y="825500"/>
                </a:lnTo>
                <a:lnTo>
                  <a:pt x="5445506" y="800100"/>
                </a:lnTo>
                <a:lnTo>
                  <a:pt x="5414281" y="774700"/>
                </a:lnTo>
                <a:lnTo>
                  <a:pt x="5382238" y="749300"/>
                </a:lnTo>
                <a:lnTo>
                  <a:pt x="5349389" y="723900"/>
                </a:lnTo>
                <a:lnTo>
                  <a:pt x="5315745" y="698500"/>
                </a:lnTo>
                <a:lnTo>
                  <a:pt x="5281315" y="660400"/>
                </a:lnTo>
                <a:lnTo>
                  <a:pt x="5246111" y="635000"/>
                </a:lnTo>
                <a:lnTo>
                  <a:pt x="5210143" y="609600"/>
                </a:lnTo>
                <a:lnTo>
                  <a:pt x="5173422" y="596900"/>
                </a:lnTo>
                <a:lnTo>
                  <a:pt x="5135959" y="571500"/>
                </a:lnTo>
                <a:lnTo>
                  <a:pt x="5097764" y="546100"/>
                </a:lnTo>
                <a:lnTo>
                  <a:pt x="5058849" y="520700"/>
                </a:lnTo>
                <a:lnTo>
                  <a:pt x="5019223" y="495300"/>
                </a:lnTo>
                <a:lnTo>
                  <a:pt x="4978898" y="469900"/>
                </a:lnTo>
                <a:lnTo>
                  <a:pt x="4937885" y="457200"/>
                </a:lnTo>
                <a:lnTo>
                  <a:pt x="4853834" y="406400"/>
                </a:lnTo>
                <a:lnTo>
                  <a:pt x="4810818" y="381000"/>
                </a:lnTo>
                <a:lnTo>
                  <a:pt x="4767157" y="368300"/>
                </a:lnTo>
                <a:lnTo>
                  <a:pt x="4722860" y="342900"/>
                </a:lnTo>
                <a:lnTo>
                  <a:pt x="4677939" y="330200"/>
                </a:lnTo>
                <a:lnTo>
                  <a:pt x="4632404" y="304800"/>
                </a:lnTo>
                <a:lnTo>
                  <a:pt x="4586266" y="292100"/>
                </a:lnTo>
                <a:lnTo>
                  <a:pt x="4539536" y="266700"/>
                </a:lnTo>
                <a:lnTo>
                  <a:pt x="4444341" y="241300"/>
                </a:lnTo>
                <a:lnTo>
                  <a:pt x="4395899" y="215900"/>
                </a:lnTo>
                <a:lnTo>
                  <a:pt x="3989474" y="114300"/>
                </a:lnTo>
                <a:lnTo>
                  <a:pt x="3774789" y="63500"/>
                </a:lnTo>
                <a:close/>
              </a:path>
              <a:path w="5949950" h="3594100">
                <a:moveTo>
                  <a:pt x="3664877" y="50800"/>
                </a:moveTo>
                <a:lnTo>
                  <a:pt x="2284818" y="50800"/>
                </a:lnTo>
                <a:lnTo>
                  <a:pt x="2229657" y="63500"/>
                </a:lnTo>
                <a:lnTo>
                  <a:pt x="3720038" y="63500"/>
                </a:lnTo>
                <a:lnTo>
                  <a:pt x="3664877" y="50800"/>
                </a:lnTo>
                <a:close/>
              </a:path>
              <a:path w="5949950" h="3594100">
                <a:moveTo>
                  <a:pt x="3497040" y="25400"/>
                </a:moveTo>
                <a:lnTo>
                  <a:pt x="2452655" y="25400"/>
                </a:lnTo>
                <a:lnTo>
                  <a:pt x="2340378" y="50800"/>
                </a:lnTo>
                <a:lnTo>
                  <a:pt x="3609317" y="50800"/>
                </a:lnTo>
                <a:lnTo>
                  <a:pt x="3497040" y="25400"/>
                </a:lnTo>
                <a:close/>
              </a:path>
              <a:path w="5949950" h="3594100">
                <a:moveTo>
                  <a:pt x="3325897" y="12700"/>
                </a:moveTo>
                <a:lnTo>
                  <a:pt x="2623798" y="12700"/>
                </a:lnTo>
                <a:lnTo>
                  <a:pt x="2566401" y="25400"/>
                </a:lnTo>
                <a:lnTo>
                  <a:pt x="3383294" y="25400"/>
                </a:lnTo>
                <a:lnTo>
                  <a:pt x="3325897" y="12700"/>
                </a:lnTo>
                <a:close/>
              </a:path>
              <a:path w="5949950" h="3594100">
                <a:moveTo>
                  <a:pt x="3093062" y="0"/>
                </a:moveTo>
                <a:lnTo>
                  <a:pt x="2856633" y="0"/>
                </a:lnTo>
                <a:lnTo>
                  <a:pt x="2797959" y="12700"/>
                </a:lnTo>
                <a:lnTo>
                  <a:pt x="3151736" y="12700"/>
                </a:lnTo>
                <a:lnTo>
                  <a:pt x="3093062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61359"/>
            <a:ext cx="5949950" cy="3596640"/>
          </a:xfrm>
          <a:custGeom>
            <a:avLst/>
            <a:gdLst/>
            <a:ahLst/>
            <a:cxnLst/>
            <a:rect l="l" t="t" r="r" b="b"/>
            <a:pathLst>
              <a:path w="5949950" h="3596640">
                <a:moveTo>
                  <a:pt x="0" y="1798320"/>
                </a:moveTo>
                <a:lnTo>
                  <a:pt x="2305" y="1726862"/>
                </a:lnTo>
                <a:lnTo>
                  <a:pt x="9165" y="1656112"/>
                </a:lnTo>
                <a:lnTo>
                  <a:pt x="20494" y="1586120"/>
                </a:lnTo>
                <a:lnTo>
                  <a:pt x="36205" y="1516938"/>
                </a:lnTo>
                <a:lnTo>
                  <a:pt x="56213" y="1448618"/>
                </a:lnTo>
                <a:lnTo>
                  <a:pt x="80433" y="1381212"/>
                </a:lnTo>
                <a:lnTo>
                  <a:pt x="108779" y="1314772"/>
                </a:lnTo>
                <a:lnTo>
                  <a:pt x="141165" y="1249349"/>
                </a:lnTo>
                <a:lnTo>
                  <a:pt x="177505" y="1184996"/>
                </a:lnTo>
                <a:lnTo>
                  <a:pt x="217714" y="1121764"/>
                </a:lnTo>
                <a:lnTo>
                  <a:pt x="261707" y="1059704"/>
                </a:lnTo>
                <a:lnTo>
                  <a:pt x="285095" y="1029131"/>
                </a:lnTo>
                <a:lnTo>
                  <a:pt x="309396" y="998870"/>
                </a:lnTo>
                <a:lnTo>
                  <a:pt x="334601" y="968928"/>
                </a:lnTo>
                <a:lnTo>
                  <a:pt x="360697" y="939312"/>
                </a:lnTo>
                <a:lnTo>
                  <a:pt x="387676" y="910028"/>
                </a:lnTo>
                <a:lnTo>
                  <a:pt x="415525" y="881082"/>
                </a:lnTo>
                <a:lnTo>
                  <a:pt x="444234" y="852482"/>
                </a:lnTo>
                <a:lnTo>
                  <a:pt x="473792" y="824233"/>
                </a:lnTo>
                <a:lnTo>
                  <a:pt x="504189" y="796342"/>
                </a:lnTo>
                <a:lnTo>
                  <a:pt x="535414" y="768816"/>
                </a:lnTo>
                <a:lnTo>
                  <a:pt x="567457" y="741660"/>
                </a:lnTo>
                <a:lnTo>
                  <a:pt x="600306" y="714882"/>
                </a:lnTo>
                <a:lnTo>
                  <a:pt x="633950" y="688488"/>
                </a:lnTo>
                <a:lnTo>
                  <a:pt x="668380" y="662485"/>
                </a:lnTo>
                <a:lnTo>
                  <a:pt x="703584" y="636878"/>
                </a:lnTo>
                <a:lnTo>
                  <a:pt x="739552" y="611674"/>
                </a:lnTo>
                <a:lnTo>
                  <a:pt x="776273" y="586881"/>
                </a:lnTo>
                <a:lnTo>
                  <a:pt x="813736" y="562503"/>
                </a:lnTo>
                <a:lnTo>
                  <a:pt x="851931" y="538549"/>
                </a:lnTo>
                <a:lnTo>
                  <a:pt x="890846" y="515023"/>
                </a:lnTo>
                <a:lnTo>
                  <a:pt x="930472" y="491934"/>
                </a:lnTo>
                <a:lnTo>
                  <a:pt x="970797" y="469286"/>
                </a:lnTo>
                <a:lnTo>
                  <a:pt x="1011810" y="447088"/>
                </a:lnTo>
                <a:lnTo>
                  <a:pt x="1053502" y="425344"/>
                </a:lnTo>
                <a:lnTo>
                  <a:pt x="1095861" y="404062"/>
                </a:lnTo>
                <a:lnTo>
                  <a:pt x="1138877" y="383248"/>
                </a:lnTo>
                <a:lnTo>
                  <a:pt x="1182538" y="362909"/>
                </a:lnTo>
                <a:lnTo>
                  <a:pt x="1226835" y="343051"/>
                </a:lnTo>
                <a:lnTo>
                  <a:pt x="1271756" y="323680"/>
                </a:lnTo>
                <a:lnTo>
                  <a:pt x="1317291" y="304804"/>
                </a:lnTo>
                <a:lnTo>
                  <a:pt x="1363429" y="286428"/>
                </a:lnTo>
                <a:lnTo>
                  <a:pt x="1410159" y="268559"/>
                </a:lnTo>
                <a:lnTo>
                  <a:pt x="1457471" y="251203"/>
                </a:lnTo>
                <a:lnTo>
                  <a:pt x="1505354" y="234367"/>
                </a:lnTo>
                <a:lnTo>
                  <a:pt x="1553796" y="218058"/>
                </a:lnTo>
                <a:lnTo>
                  <a:pt x="1602789" y="202281"/>
                </a:lnTo>
                <a:lnTo>
                  <a:pt x="1652320" y="187044"/>
                </a:lnTo>
                <a:lnTo>
                  <a:pt x="1702379" y="172353"/>
                </a:lnTo>
                <a:lnTo>
                  <a:pt x="1752955" y="158214"/>
                </a:lnTo>
                <a:lnTo>
                  <a:pt x="1804039" y="144634"/>
                </a:lnTo>
                <a:lnTo>
                  <a:pt x="1855618" y="131619"/>
                </a:lnTo>
                <a:lnTo>
                  <a:pt x="1907682" y="119176"/>
                </a:lnTo>
                <a:lnTo>
                  <a:pt x="1960221" y="107311"/>
                </a:lnTo>
                <a:lnTo>
                  <a:pt x="2013223" y="96030"/>
                </a:lnTo>
                <a:lnTo>
                  <a:pt x="2066679" y="85341"/>
                </a:lnTo>
                <a:lnTo>
                  <a:pt x="2120577" y="75250"/>
                </a:lnTo>
                <a:lnTo>
                  <a:pt x="2174906" y="65762"/>
                </a:lnTo>
                <a:lnTo>
                  <a:pt x="2229657" y="56886"/>
                </a:lnTo>
                <a:lnTo>
                  <a:pt x="2284818" y="48626"/>
                </a:lnTo>
                <a:lnTo>
                  <a:pt x="2340378" y="40990"/>
                </a:lnTo>
                <a:lnTo>
                  <a:pt x="2396327" y="33984"/>
                </a:lnTo>
                <a:lnTo>
                  <a:pt x="2452655" y="27614"/>
                </a:lnTo>
                <a:lnTo>
                  <a:pt x="2509349" y="21888"/>
                </a:lnTo>
                <a:lnTo>
                  <a:pt x="2566401" y="16810"/>
                </a:lnTo>
                <a:lnTo>
                  <a:pt x="2623798" y="12389"/>
                </a:lnTo>
                <a:lnTo>
                  <a:pt x="2681531" y="8630"/>
                </a:lnTo>
                <a:lnTo>
                  <a:pt x="2739588" y="5541"/>
                </a:lnTo>
                <a:lnTo>
                  <a:pt x="2797959" y="3126"/>
                </a:lnTo>
                <a:lnTo>
                  <a:pt x="2856633" y="1393"/>
                </a:lnTo>
                <a:lnTo>
                  <a:pt x="2915599" y="349"/>
                </a:lnTo>
                <a:lnTo>
                  <a:pt x="2974848" y="0"/>
                </a:lnTo>
                <a:lnTo>
                  <a:pt x="3034096" y="349"/>
                </a:lnTo>
                <a:lnTo>
                  <a:pt x="3093062" y="1393"/>
                </a:lnTo>
                <a:lnTo>
                  <a:pt x="3151736" y="3126"/>
                </a:lnTo>
                <a:lnTo>
                  <a:pt x="3210107" y="5541"/>
                </a:lnTo>
                <a:lnTo>
                  <a:pt x="3268164" y="8630"/>
                </a:lnTo>
                <a:lnTo>
                  <a:pt x="3325897" y="12389"/>
                </a:lnTo>
                <a:lnTo>
                  <a:pt x="3383294" y="16810"/>
                </a:lnTo>
                <a:lnTo>
                  <a:pt x="3440346" y="21888"/>
                </a:lnTo>
                <a:lnTo>
                  <a:pt x="3497040" y="27614"/>
                </a:lnTo>
                <a:lnTo>
                  <a:pt x="3553368" y="33984"/>
                </a:lnTo>
                <a:lnTo>
                  <a:pt x="3609317" y="40990"/>
                </a:lnTo>
                <a:lnTo>
                  <a:pt x="3664877" y="48626"/>
                </a:lnTo>
                <a:lnTo>
                  <a:pt x="3720038" y="56886"/>
                </a:lnTo>
                <a:lnTo>
                  <a:pt x="3774789" y="65762"/>
                </a:lnTo>
                <a:lnTo>
                  <a:pt x="3829118" y="75250"/>
                </a:lnTo>
                <a:lnTo>
                  <a:pt x="3883016" y="85341"/>
                </a:lnTo>
                <a:lnTo>
                  <a:pt x="3936472" y="96030"/>
                </a:lnTo>
                <a:lnTo>
                  <a:pt x="3989474" y="107311"/>
                </a:lnTo>
                <a:lnTo>
                  <a:pt x="4042013" y="119176"/>
                </a:lnTo>
                <a:lnTo>
                  <a:pt x="4094077" y="131619"/>
                </a:lnTo>
                <a:lnTo>
                  <a:pt x="4145656" y="144634"/>
                </a:lnTo>
                <a:lnTo>
                  <a:pt x="4196740" y="158214"/>
                </a:lnTo>
                <a:lnTo>
                  <a:pt x="4247316" y="172353"/>
                </a:lnTo>
                <a:lnTo>
                  <a:pt x="4297375" y="187044"/>
                </a:lnTo>
                <a:lnTo>
                  <a:pt x="4346906" y="202281"/>
                </a:lnTo>
                <a:lnTo>
                  <a:pt x="4395899" y="218058"/>
                </a:lnTo>
                <a:lnTo>
                  <a:pt x="4444341" y="234367"/>
                </a:lnTo>
                <a:lnTo>
                  <a:pt x="4492224" y="251203"/>
                </a:lnTo>
                <a:lnTo>
                  <a:pt x="4539536" y="268559"/>
                </a:lnTo>
                <a:lnTo>
                  <a:pt x="4586266" y="286428"/>
                </a:lnTo>
                <a:lnTo>
                  <a:pt x="4632404" y="304804"/>
                </a:lnTo>
                <a:lnTo>
                  <a:pt x="4677939" y="323680"/>
                </a:lnTo>
                <a:lnTo>
                  <a:pt x="4722860" y="343051"/>
                </a:lnTo>
                <a:lnTo>
                  <a:pt x="4767157" y="362909"/>
                </a:lnTo>
                <a:lnTo>
                  <a:pt x="4810818" y="383248"/>
                </a:lnTo>
                <a:lnTo>
                  <a:pt x="4853834" y="404062"/>
                </a:lnTo>
                <a:lnTo>
                  <a:pt x="4896193" y="425344"/>
                </a:lnTo>
                <a:lnTo>
                  <a:pt x="4937885" y="447088"/>
                </a:lnTo>
                <a:lnTo>
                  <a:pt x="4978898" y="469286"/>
                </a:lnTo>
                <a:lnTo>
                  <a:pt x="5019223" y="491934"/>
                </a:lnTo>
                <a:lnTo>
                  <a:pt x="5058849" y="515023"/>
                </a:lnTo>
                <a:lnTo>
                  <a:pt x="5097764" y="538549"/>
                </a:lnTo>
                <a:lnTo>
                  <a:pt x="5135959" y="562503"/>
                </a:lnTo>
                <a:lnTo>
                  <a:pt x="5173422" y="586881"/>
                </a:lnTo>
                <a:lnTo>
                  <a:pt x="5210143" y="611674"/>
                </a:lnTo>
                <a:lnTo>
                  <a:pt x="5246111" y="636878"/>
                </a:lnTo>
                <a:lnTo>
                  <a:pt x="5281315" y="662485"/>
                </a:lnTo>
                <a:lnTo>
                  <a:pt x="5315745" y="688488"/>
                </a:lnTo>
                <a:lnTo>
                  <a:pt x="5349389" y="714882"/>
                </a:lnTo>
                <a:lnTo>
                  <a:pt x="5382238" y="741660"/>
                </a:lnTo>
                <a:lnTo>
                  <a:pt x="5414281" y="768816"/>
                </a:lnTo>
                <a:lnTo>
                  <a:pt x="5445506" y="796342"/>
                </a:lnTo>
                <a:lnTo>
                  <a:pt x="5475903" y="824233"/>
                </a:lnTo>
                <a:lnTo>
                  <a:pt x="5505461" y="852482"/>
                </a:lnTo>
                <a:lnTo>
                  <a:pt x="5534170" y="881082"/>
                </a:lnTo>
                <a:lnTo>
                  <a:pt x="5562019" y="910028"/>
                </a:lnTo>
                <a:lnTo>
                  <a:pt x="5588998" y="939312"/>
                </a:lnTo>
                <a:lnTo>
                  <a:pt x="5615094" y="968928"/>
                </a:lnTo>
                <a:lnTo>
                  <a:pt x="5640299" y="998870"/>
                </a:lnTo>
                <a:lnTo>
                  <a:pt x="5664600" y="1029131"/>
                </a:lnTo>
                <a:lnTo>
                  <a:pt x="5687988" y="1059704"/>
                </a:lnTo>
                <a:lnTo>
                  <a:pt x="5710452" y="1090584"/>
                </a:lnTo>
                <a:lnTo>
                  <a:pt x="5752563" y="1153236"/>
                </a:lnTo>
                <a:lnTo>
                  <a:pt x="5790849" y="1217036"/>
                </a:lnTo>
                <a:lnTo>
                  <a:pt x="5825223" y="1281930"/>
                </a:lnTo>
                <a:lnTo>
                  <a:pt x="5855599" y="1347868"/>
                </a:lnTo>
                <a:lnTo>
                  <a:pt x="5881893" y="1414797"/>
                </a:lnTo>
                <a:lnTo>
                  <a:pt x="5904018" y="1482667"/>
                </a:lnTo>
                <a:lnTo>
                  <a:pt x="5921888" y="1551424"/>
                </a:lnTo>
                <a:lnTo>
                  <a:pt x="5935419" y="1621018"/>
                </a:lnTo>
                <a:lnTo>
                  <a:pt x="5944524" y="1691395"/>
                </a:lnTo>
                <a:lnTo>
                  <a:pt x="5949117" y="1762506"/>
                </a:lnTo>
                <a:lnTo>
                  <a:pt x="5949696" y="1798320"/>
                </a:lnTo>
                <a:lnTo>
                  <a:pt x="5949117" y="1834135"/>
                </a:lnTo>
                <a:lnTo>
                  <a:pt x="5944524" y="1905249"/>
                </a:lnTo>
                <a:lnTo>
                  <a:pt x="5935419" y="1975630"/>
                </a:lnTo>
                <a:lnTo>
                  <a:pt x="5921888" y="2045226"/>
                </a:lnTo>
                <a:lnTo>
                  <a:pt x="5904018" y="2113985"/>
                </a:lnTo>
                <a:lnTo>
                  <a:pt x="5881893" y="2181857"/>
                </a:lnTo>
                <a:lnTo>
                  <a:pt x="5855599" y="2248788"/>
                </a:lnTo>
                <a:lnTo>
                  <a:pt x="5825223" y="2314727"/>
                </a:lnTo>
                <a:lnTo>
                  <a:pt x="5790849" y="2379623"/>
                </a:lnTo>
                <a:lnTo>
                  <a:pt x="5752563" y="2443423"/>
                </a:lnTo>
                <a:lnTo>
                  <a:pt x="5710452" y="2506076"/>
                </a:lnTo>
                <a:lnTo>
                  <a:pt x="5687988" y="2536957"/>
                </a:lnTo>
                <a:lnTo>
                  <a:pt x="5664600" y="2567530"/>
                </a:lnTo>
                <a:lnTo>
                  <a:pt x="5640299" y="2597791"/>
                </a:lnTo>
                <a:lnTo>
                  <a:pt x="5615094" y="2627733"/>
                </a:lnTo>
                <a:lnTo>
                  <a:pt x="5588998" y="2657350"/>
                </a:lnTo>
                <a:lnTo>
                  <a:pt x="5562019" y="2686634"/>
                </a:lnTo>
                <a:lnTo>
                  <a:pt x="5534170" y="2715579"/>
                </a:lnTo>
                <a:lnTo>
                  <a:pt x="5505461" y="2744180"/>
                </a:lnTo>
                <a:lnTo>
                  <a:pt x="5475903" y="2772428"/>
                </a:lnTo>
                <a:lnTo>
                  <a:pt x="5445506" y="2800319"/>
                </a:lnTo>
                <a:lnTo>
                  <a:pt x="5414281" y="2827845"/>
                </a:lnTo>
                <a:lnTo>
                  <a:pt x="5382238" y="2855001"/>
                </a:lnTo>
                <a:lnTo>
                  <a:pt x="5349389" y="2881778"/>
                </a:lnTo>
                <a:lnTo>
                  <a:pt x="5315745" y="2908172"/>
                </a:lnTo>
                <a:lnTo>
                  <a:pt x="5281315" y="2934176"/>
                </a:lnTo>
                <a:lnTo>
                  <a:pt x="5246111" y="2959782"/>
                </a:lnTo>
                <a:lnTo>
                  <a:pt x="5210143" y="2984985"/>
                </a:lnTo>
                <a:lnTo>
                  <a:pt x="5173422" y="3009778"/>
                </a:lnTo>
                <a:lnTo>
                  <a:pt x="5135959" y="3034155"/>
                </a:lnTo>
                <a:lnTo>
                  <a:pt x="5097764" y="3058110"/>
                </a:lnTo>
                <a:lnTo>
                  <a:pt x="5058849" y="3081634"/>
                </a:lnTo>
                <a:lnTo>
                  <a:pt x="5019223" y="3104724"/>
                </a:lnTo>
                <a:lnTo>
                  <a:pt x="4978898" y="3127370"/>
                </a:lnTo>
                <a:lnTo>
                  <a:pt x="4937885" y="3149569"/>
                </a:lnTo>
                <a:lnTo>
                  <a:pt x="4896193" y="3171312"/>
                </a:lnTo>
                <a:lnTo>
                  <a:pt x="4853834" y="3192593"/>
                </a:lnTo>
                <a:lnTo>
                  <a:pt x="4810818" y="3213406"/>
                </a:lnTo>
                <a:lnTo>
                  <a:pt x="4767157" y="3233745"/>
                </a:lnTo>
                <a:lnTo>
                  <a:pt x="4722860" y="3253603"/>
                </a:lnTo>
                <a:lnTo>
                  <a:pt x="4677939" y="3272973"/>
                </a:lnTo>
                <a:lnTo>
                  <a:pt x="4632404" y="3291849"/>
                </a:lnTo>
                <a:lnTo>
                  <a:pt x="4586266" y="3310224"/>
                </a:lnTo>
                <a:lnTo>
                  <a:pt x="4539536" y="3328093"/>
                </a:lnTo>
                <a:lnTo>
                  <a:pt x="4492224" y="3345448"/>
                </a:lnTo>
                <a:lnTo>
                  <a:pt x="4444341" y="3362283"/>
                </a:lnTo>
                <a:lnTo>
                  <a:pt x="4395899" y="3378592"/>
                </a:lnTo>
                <a:lnTo>
                  <a:pt x="4346906" y="3394367"/>
                </a:lnTo>
                <a:lnTo>
                  <a:pt x="4297375" y="3409604"/>
                </a:lnTo>
                <a:lnTo>
                  <a:pt x="4247316" y="3424295"/>
                </a:lnTo>
                <a:lnTo>
                  <a:pt x="4196740" y="3438433"/>
                </a:lnTo>
                <a:lnTo>
                  <a:pt x="4145656" y="3452013"/>
                </a:lnTo>
                <a:lnTo>
                  <a:pt x="4094077" y="3465027"/>
                </a:lnTo>
                <a:lnTo>
                  <a:pt x="4042013" y="3477470"/>
                </a:lnTo>
                <a:lnTo>
                  <a:pt x="3989474" y="3489334"/>
                </a:lnTo>
                <a:lnTo>
                  <a:pt x="3936472" y="3500614"/>
                </a:lnTo>
                <a:lnTo>
                  <a:pt x="3883016" y="3511302"/>
                </a:lnTo>
                <a:lnTo>
                  <a:pt x="3829118" y="3521393"/>
                </a:lnTo>
                <a:lnTo>
                  <a:pt x="3774789" y="3530880"/>
                </a:lnTo>
                <a:lnTo>
                  <a:pt x="3720038" y="3539757"/>
                </a:lnTo>
                <a:lnTo>
                  <a:pt x="3664877" y="3548016"/>
                </a:lnTo>
                <a:lnTo>
                  <a:pt x="3609317" y="3555651"/>
                </a:lnTo>
                <a:lnTo>
                  <a:pt x="3553368" y="3562657"/>
                </a:lnTo>
                <a:lnTo>
                  <a:pt x="3497040" y="3569026"/>
                </a:lnTo>
                <a:lnTo>
                  <a:pt x="3440346" y="3574753"/>
                </a:lnTo>
                <a:lnTo>
                  <a:pt x="3383294" y="3579830"/>
                </a:lnTo>
                <a:lnTo>
                  <a:pt x="3325897" y="3584250"/>
                </a:lnTo>
                <a:lnTo>
                  <a:pt x="3268164" y="3588009"/>
                </a:lnTo>
                <a:lnTo>
                  <a:pt x="3210107" y="3591099"/>
                </a:lnTo>
                <a:lnTo>
                  <a:pt x="3151736" y="3593513"/>
                </a:lnTo>
                <a:lnTo>
                  <a:pt x="3093062" y="3595246"/>
                </a:lnTo>
                <a:lnTo>
                  <a:pt x="3034096" y="3596290"/>
                </a:lnTo>
                <a:lnTo>
                  <a:pt x="2974848" y="3596640"/>
                </a:lnTo>
                <a:lnTo>
                  <a:pt x="2915599" y="3596290"/>
                </a:lnTo>
                <a:lnTo>
                  <a:pt x="2856633" y="3595246"/>
                </a:lnTo>
                <a:lnTo>
                  <a:pt x="2797959" y="3593513"/>
                </a:lnTo>
                <a:lnTo>
                  <a:pt x="2739588" y="3591099"/>
                </a:lnTo>
                <a:lnTo>
                  <a:pt x="2681531" y="3588009"/>
                </a:lnTo>
                <a:lnTo>
                  <a:pt x="2623798" y="3584250"/>
                </a:lnTo>
                <a:lnTo>
                  <a:pt x="2566401" y="3579830"/>
                </a:lnTo>
                <a:lnTo>
                  <a:pt x="2509349" y="3574753"/>
                </a:lnTo>
                <a:lnTo>
                  <a:pt x="2452655" y="3569026"/>
                </a:lnTo>
                <a:lnTo>
                  <a:pt x="2396327" y="3562657"/>
                </a:lnTo>
                <a:lnTo>
                  <a:pt x="2340378" y="3555651"/>
                </a:lnTo>
                <a:lnTo>
                  <a:pt x="2284818" y="3548016"/>
                </a:lnTo>
                <a:lnTo>
                  <a:pt x="2229657" y="3539757"/>
                </a:lnTo>
                <a:lnTo>
                  <a:pt x="2174906" y="3530880"/>
                </a:lnTo>
                <a:lnTo>
                  <a:pt x="2120577" y="3521393"/>
                </a:lnTo>
                <a:lnTo>
                  <a:pt x="2066679" y="3511302"/>
                </a:lnTo>
                <a:lnTo>
                  <a:pt x="2013223" y="3500614"/>
                </a:lnTo>
                <a:lnTo>
                  <a:pt x="1960221" y="3489334"/>
                </a:lnTo>
                <a:lnTo>
                  <a:pt x="1907682" y="3477470"/>
                </a:lnTo>
                <a:lnTo>
                  <a:pt x="1855618" y="3465027"/>
                </a:lnTo>
                <a:lnTo>
                  <a:pt x="1804039" y="3452013"/>
                </a:lnTo>
                <a:lnTo>
                  <a:pt x="1752955" y="3438433"/>
                </a:lnTo>
                <a:lnTo>
                  <a:pt x="1702379" y="3424295"/>
                </a:lnTo>
                <a:lnTo>
                  <a:pt x="1652320" y="3409604"/>
                </a:lnTo>
                <a:lnTo>
                  <a:pt x="1602789" y="3394367"/>
                </a:lnTo>
                <a:lnTo>
                  <a:pt x="1553796" y="3378592"/>
                </a:lnTo>
                <a:lnTo>
                  <a:pt x="1505354" y="3362283"/>
                </a:lnTo>
                <a:lnTo>
                  <a:pt x="1457471" y="3345448"/>
                </a:lnTo>
                <a:lnTo>
                  <a:pt x="1410159" y="3328093"/>
                </a:lnTo>
                <a:lnTo>
                  <a:pt x="1363429" y="3310224"/>
                </a:lnTo>
                <a:lnTo>
                  <a:pt x="1317291" y="3291849"/>
                </a:lnTo>
                <a:lnTo>
                  <a:pt x="1271756" y="3272973"/>
                </a:lnTo>
                <a:lnTo>
                  <a:pt x="1226835" y="3253603"/>
                </a:lnTo>
                <a:lnTo>
                  <a:pt x="1182538" y="3233745"/>
                </a:lnTo>
                <a:lnTo>
                  <a:pt x="1138877" y="3213406"/>
                </a:lnTo>
                <a:lnTo>
                  <a:pt x="1095861" y="3192593"/>
                </a:lnTo>
                <a:lnTo>
                  <a:pt x="1053502" y="3171312"/>
                </a:lnTo>
                <a:lnTo>
                  <a:pt x="1011810" y="3149569"/>
                </a:lnTo>
                <a:lnTo>
                  <a:pt x="970797" y="3127370"/>
                </a:lnTo>
                <a:lnTo>
                  <a:pt x="930472" y="3104724"/>
                </a:lnTo>
                <a:lnTo>
                  <a:pt x="890846" y="3081634"/>
                </a:lnTo>
                <a:lnTo>
                  <a:pt x="851931" y="3058110"/>
                </a:lnTo>
                <a:lnTo>
                  <a:pt x="813736" y="3034155"/>
                </a:lnTo>
                <a:lnTo>
                  <a:pt x="776273" y="3009778"/>
                </a:lnTo>
                <a:lnTo>
                  <a:pt x="739552" y="2984985"/>
                </a:lnTo>
                <a:lnTo>
                  <a:pt x="703584" y="2959782"/>
                </a:lnTo>
                <a:lnTo>
                  <a:pt x="668380" y="2934176"/>
                </a:lnTo>
                <a:lnTo>
                  <a:pt x="633950" y="2908172"/>
                </a:lnTo>
                <a:lnTo>
                  <a:pt x="600306" y="2881778"/>
                </a:lnTo>
                <a:lnTo>
                  <a:pt x="567457" y="2855001"/>
                </a:lnTo>
                <a:lnTo>
                  <a:pt x="535414" y="2827845"/>
                </a:lnTo>
                <a:lnTo>
                  <a:pt x="504189" y="2800319"/>
                </a:lnTo>
                <a:lnTo>
                  <a:pt x="473792" y="2772428"/>
                </a:lnTo>
                <a:lnTo>
                  <a:pt x="444234" y="2744180"/>
                </a:lnTo>
                <a:lnTo>
                  <a:pt x="415525" y="2715579"/>
                </a:lnTo>
                <a:lnTo>
                  <a:pt x="387676" y="2686634"/>
                </a:lnTo>
                <a:lnTo>
                  <a:pt x="360697" y="2657350"/>
                </a:lnTo>
                <a:lnTo>
                  <a:pt x="334601" y="2627733"/>
                </a:lnTo>
                <a:lnTo>
                  <a:pt x="309396" y="2597791"/>
                </a:lnTo>
                <a:lnTo>
                  <a:pt x="285095" y="2567530"/>
                </a:lnTo>
                <a:lnTo>
                  <a:pt x="261707" y="2536957"/>
                </a:lnTo>
                <a:lnTo>
                  <a:pt x="239243" y="2506076"/>
                </a:lnTo>
                <a:lnTo>
                  <a:pt x="197132" y="2443423"/>
                </a:lnTo>
                <a:lnTo>
                  <a:pt x="158846" y="2379623"/>
                </a:lnTo>
                <a:lnTo>
                  <a:pt x="124472" y="2314727"/>
                </a:lnTo>
                <a:lnTo>
                  <a:pt x="94096" y="2248788"/>
                </a:lnTo>
                <a:lnTo>
                  <a:pt x="67802" y="2181857"/>
                </a:lnTo>
                <a:lnTo>
                  <a:pt x="45677" y="2113985"/>
                </a:lnTo>
                <a:lnTo>
                  <a:pt x="27807" y="2045226"/>
                </a:lnTo>
                <a:lnTo>
                  <a:pt x="14276" y="1975630"/>
                </a:lnTo>
                <a:lnTo>
                  <a:pt x="5171" y="1905249"/>
                </a:lnTo>
                <a:lnTo>
                  <a:pt x="578" y="1834135"/>
                </a:lnTo>
                <a:lnTo>
                  <a:pt x="0" y="17983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26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dirty="0">
                <a:latin typeface="+mn-lt"/>
              </a:rPr>
              <a:t>But first: the d</a:t>
            </a:r>
            <a:r>
              <a:rPr sz="4400" dirty="0" err="1">
                <a:latin typeface="+mn-lt"/>
              </a:rPr>
              <a:t>ecision</a:t>
            </a:r>
            <a:r>
              <a:rPr sz="4400" dirty="0">
                <a:latin typeface="+mn-lt"/>
              </a:rPr>
              <a:t> letter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89846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lang="en-GB" sz="2800" dirty="0">
                <a:cs typeface="Calibri" panose="020F0502020204030204" pitchFamily="34" charset="0"/>
              </a:rPr>
              <a:t>‘</a:t>
            </a:r>
            <a:r>
              <a:rPr sz="2800" dirty="0">
                <a:cs typeface="Calibri" panose="020F0502020204030204" pitchFamily="34" charset="0"/>
              </a:rPr>
              <a:t>Sometime</a:t>
            </a:r>
            <a:r>
              <a:rPr lang="en-GB" sz="2800" dirty="0">
                <a:cs typeface="Calibri" panose="020F0502020204030204" pitchFamily="34" charset="0"/>
              </a:rPr>
              <a:t>'</a:t>
            </a:r>
            <a:r>
              <a:rPr sz="2800" dirty="0">
                <a:cs typeface="Calibri" panose="020F0502020204030204" pitchFamily="34" charset="0"/>
              </a:rPr>
              <a:t> after submission you will receive a decision letter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869" y="687983"/>
            <a:ext cx="7201274" cy="489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99246" y="2542413"/>
            <a:ext cx="2677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changing </a:t>
            </a:r>
            <a:r>
              <a:rPr sz="1800" spc="-110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sz="18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wording 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1800" spc="-14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spc="-85" dirty="0"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sz="1800" spc="-105" dirty="0">
                <a:latin typeface="Calibri" panose="020F0502020204030204" pitchFamily="34" charset="0"/>
                <a:cs typeface="Calibri" panose="020F0502020204030204" pitchFamily="34" charset="0"/>
              </a:rPr>
              <a:t>way 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8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cs-CZ"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out of </a:t>
            </a:r>
            <a:r>
              <a:rPr sz="1800" spc="-14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2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GB"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99965"/>
            <a:ext cx="8120380" cy="735330"/>
          </a:xfrm>
          <a:custGeom>
            <a:avLst/>
            <a:gdLst/>
            <a:ahLst/>
            <a:cxnLst/>
            <a:rect l="l" t="t" r="r" b="b"/>
            <a:pathLst>
              <a:path w="8120380" h="735329">
                <a:moveTo>
                  <a:pt x="4455520" y="734060"/>
                </a:moveTo>
                <a:lnTo>
                  <a:pt x="3664351" y="734060"/>
                </a:lnTo>
                <a:lnTo>
                  <a:pt x="3742661" y="735330"/>
                </a:lnTo>
                <a:lnTo>
                  <a:pt x="4377210" y="735330"/>
                </a:lnTo>
                <a:lnTo>
                  <a:pt x="4455520" y="734060"/>
                </a:lnTo>
                <a:close/>
              </a:path>
              <a:path w="8120380" h="735329">
                <a:moveTo>
                  <a:pt x="4687807" y="3810"/>
                </a:moveTo>
                <a:lnTo>
                  <a:pt x="3432064" y="3810"/>
                </a:lnTo>
                <a:lnTo>
                  <a:pt x="3204041" y="7620"/>
                </a:lnTo>
                <a:lnTo>
                  <a:pt x="3129047" y="10160"/>
                </a:lnTo>
                <a:lnTo>
                  <a:pt x="2980663" y="12700"/>
                </a:lnTo>
                <a:lnTo>
                  <a:pt x="2907302" y="15239"/>
                </a:lnTo>
                <a:lnTo>
                  <a:pt x="2834513" y="16510"/>
                </a:lnTo>
                <a:lnTo>
                  <a:pt x="2274503" y="36830"/>
                </a:lnTo>
                <a:lnTo>
                  <a:pt x="2207501" y="40639"/>
                </a:lnTo>
                <a:lnTo>
                  <a:pt x="2141213" y="43180"/>
                </a:lnTo>
                <a:lnTo>
                  <a:pt x="2075652" y="46989"/>
                </a:lnTo>
                <a:lnTo>
                  <a:pt x="2010833" y="49530"/>
                </a:lnTo>
                <a:lnTo>
                  <a:pt x="1579053" y="76200"/>
                </a:lnTo>
                <a:lnTo>
                  <a:pt x="1520676" y="81280"/>
                </a:lnTo>
                <a:lnTo>
                  <a:pt x="1406542" y="88900"/>
                </a:lnTo>
                <a:lnTo>
                  <a:pt x="1350813" y="93980"/>
                </a:lnTo>
                <a:lnTo>
                  <a:pt x="1295995" y="97789"/>
                </a:lnTo>
                <a:lnTo>
                  <a:pt x="1137148" y="113030"/>
                </a:lnTo>
                <a:lnTo>
                  <a:pt x="1086115" y="116839"/>
                </a:lnTo>
                <a:lnTo>
                  <a:pt x="891939" y="137160"/>
                </a:lnTo>
                <a:lnTo>
                  <a:pt x="845955" y="143510"/>
                </a:lnTo>
                <a:lnTo>
                  <a:pt x="714371" y="158750"/>
                </a:lnTo>
                <a:lnTo>
                  <a:pt x="672679" y="165100"/>
                </a:lnTo>
                <a:lnTo>
                  <a:pt x="632096" y="170180"/>
                </a:lnTo>
                <a:lnTo>
                  <a:pt x="592636" y="176530"/>
                </a:lnTo>
                <a:lnTo>
                  <a:pt x="554312" y="181610"/>
                </a:lnTo>
                <a:lnTo>
                  <a:pt x="481131" y="194310"/>
                </a:lnTo>
                <a:lnTo>
                  <a:pt x="446302" y="199389"/>
                </a:lnTo>
                <a:lnTo>
                  <a:pt x="349029" y="218439"/>
                </a:lnTo>
                <a:lnTo>
                  <a:pt x="290335" y="231139"/>
                </a:lnTo>
                <a:lnTo>
                  <a:pt x="236694" y="243839"/>
                </a:lnTo>
                <a:lnTo>
                  <a:pt x="188221" y="256539"/>
                </a:lnTo>
                <a:lnTo>
                  <a:pt x="145028" y="270510"/>
                </a:lnTo>
                <a:lnTo>
                  <a:pt x="125447" y="276860"/>
                </a:lnTo>
                <a:lnTo>
                  <a:pt x="107228" y="283210"/>
                </a:lnTo>
                <a:lnTo>
                  <a:pt x="90386" y="290830"/>
                </a:lnTo>
                <a:lnTo>
                  <a:pt x="74934" y="297180"/>
                </a:lnTo>
                <a:lnTo>
                  <a:pt x="60887" y="303530"/>
                </a:lnTo>
                <a:lnTo>
                  <a:pt x="48259" y="311150"/>
                </a:lnTo>
                <a:lnTo>
                  <a:pt x="37063" y="317500"/>
                </a:lnTo>
                <a:lnTo>
                  <a:pt x="27314" y="325120"/>
                </a:lnTo>
                <a:lnTo>
                  <a:pt x="19027" y="331469"/>
                </a:lnTo>
                <a:lnTo>
                  <a:pt x="12215" y="339090"/>
                </a:lnTo>
                <a:lnTo>
                  <a:pt x="6892" y="346710"/>
                </a:lnTo>
                <a:lnTo>
                  <a:pt x="3072" y="353060"/>
                </a:lnTo>
                <a:lnTo>
                  <a:pt x="770" y="360680"/>
                </a:lnTo>
                <a:lnTo>
                  <a:pt x="0" y="368300"/>
                </a:lnTo>
                <a:lnTo>
                  <a:pt x="770" y="374650"/>
                </a:lnTo>
                <a:lnTo>
                  <a:pt x="27314" y="411480"/>
                </a:lnTo>
                <a:lnTo>
                  <a:pt x="37063" y="417830"/>
                </a:lnTo>
                <a:lnTo>
                  <a:pt x="48259" y="425450"/>
                </a:lnTo>
                <a:lnTo>
                  <a:pt x="60887" y="431800"/>
                </a:lnTo>
                <a:lnTo>
                  <a:pt x="74934" y="438150"/>
                </a:lnTo>
                <a:lnTo>
                  <a:pt x="90386" y="445769"/>
                </a:lnTo>
                <a:lnTo>
                  <a:pt x="107228" y="452119"/>
                </a:lnTo>
                <a:lnTo>
                  <a:pt x="125447" y="458469"/>
                </a:lnTo>
                <a:lnTo>
                  <a:pt x="145028" y="466090"/>
                </a:lnTo>
                <a:lnTo>
                  <a:pt x="165958" y="472440"/>
                </a:lnTo>
                <a:lnTo>
                  <a:pt x="188221" y="478790"/>
                </a:lnTo>
                <a:lnTo>
                  <a:pt x="211805" y="485140"/>
                </a:lnTo>
                <a:lnTo>
                  <a:pt x="236694" y="491490"/>
                </a:lnTo>
                <a:lnTo>
                  <a:pt x="262876" y="499110"/>
                </a:lnTo>
                <a:lnTo>
                  <a:pt x="290335" y="505460"/>
                </a:lnTo>
                <a:lnTo>
                  <a:pt x="319057" y="511810"/>
                </a:lnTo>
                <a:lnTo>
                  <a:pt x="349029" y="516890"/>
                </a:lnTo>
                <a:lnTo>
                  <a:pt x="412666" y="529590"/>
                </a:lnTo>
                <a:lnTo>
                  <a:pt x="481131" y="542290"/>
                </a:lnTo>
                <a:lnTo>
                  <a:pt x="517139" y="547369"/>
                </a:lnTo>
                <a:lnTo>
                  <a:pt x="592636" y="560069"/>
                </a:lnTo>
                <a:lnTo>
                  <a:pt x="632096" y="565150"/>
                </a:lnTo>
                <a:lnTo>
                  <a:pt x="672679" y="571500"/>
                </a:lnTo>
                <a:lnTo>
                  <a:pt x="757157" y="581660"/>
                </a:lnTo>
                <a:lnTo>
                  <a:pt x="801023" y="588010"/>
                </a:lnTo>
                <a:lnTo>
                  <a:pt x="1189148" y="628650"/>
                </a:lnTo>
                <a:lnTo>
                  <a:pt x="1242102" y="632460"/>
                </a:lnTo>
                <a:lnTo>
                  <a:pt x="1350813" y="642619"/>
                </a:lnTo>
                <a:lnTo>
                  <a:pt x="1463167" y="650240"/>
                </a:lnTo>
                <a:lnTo>
                  <a:pt x="1520676" y="655319"/>
                </a:lnTo>
                <a:lnTo>
                  <a:pt x="1698358" y="666750"/>
                </a:lnTo>
                <a:lnTo>
                  <a:pt x="1759256" y="671830"/>
                </a:lnTo>
                <a:lnTo>
                  <a:pt x="1820967" y="674369"/>
                </a:lnTo>
                <a:lnTo>
                  <a:pt x="2075652" y="689610"/>
                </a:lnTo>
                <a:lnTo>
                  <a:pt x="2141213" y="692150"/>
                </a:lnTo>
                <a:lnTo>
                  <a:pt x="2207501" y="695960"/>
                </a:lnTo>
                <a:lnTo>
                  <a:pt x="2342204" y="701040"/>
                </a:lnTo>
                <a:lnTo>
                  <a:pt x="2410591" y="704850"/>
                </a:lnTo>
                <a:lnTo>
                  <a:pt x="2690709" y="715010"/>
                </a:lnTo>
                <a:lnTo>
                  <a:pt x="2762310" y="716280"/>
                </a:lnTo>
                <a:lnTo>
                  <a:pt x="2907302" y="721360"/>
                </a:lnTo>
                <a:lnTo>
                  <a:pt x="2980663" y="722630"/>
                </a:lnTo>
                <a:lnTo>
                  <a:pt x="3054583" y="725169"/>
                </a:lnTo>
                <a:lnTo>
                  <a:pt x="3586471" y="734060"/>
                </a:lnTo>
                <a:lnTo>
                  <a:pt x="4533400" y="734060"/>
                </a:lnTo>
                <a:lnTo>
                  <a:pt x="5065288" y="725169"/>
                </a:lnTo>
                <a:lnTo>
                  <a:pt x="5139208" y="722630"/>
                </a:lnTo>
                <a:lnTo>
                  <a:pt x="5212569" y="721360"/>
                </a:lnTo>
                <a:lnTo>
                  <a:pt x="5357561" y="716280"/>
                </a:lnTo>
                <a:lnTo>
                  <a:pt x="5429162" y="715010"/>
                </a:lnTo>
                <a:lnTo>
                  <a:pt x="5709280" y="704850"/>
                </a:lnTo>
                <a:lnTo>
                  <a:pt x="5777667" y="701040"/>
                </a:lnTo>
                <a:lnTo>
                  <a:pt x="5912370" y="695960"/>
                </a:lnTo>
                <a:lnTo>
                  <a:pt x="5978658" y="692150"/>
                </a:lnTo>
                <a:lnTo>
                  <a:pt x="6044219" y="689610"/>
                </a:lnTo>
                <a:lnTo>
                  <a:pt x="6298904" y="674369"/>
                </a:lnTo>
                <a:lnTo>
                  <a:pt x="6360615" y="671830"/>
                </a:lnTo>
                <a:lnTo>
                  <a:pt x="6421513" y="666750"/>
                </a:lnTo>
                <a:lnTo>
                  <a:pt x="6599195" y="655319"/>
                </a:lnTo>
                <a:lnTo>
                  <a:pt x="6656704" y="650240"/>
                </a:lnTo>
                <a:lnTo>
                  <a:pt x="6769058" y="642619"/>
                </a:lnTo>
                <a:lnTo>
                  <a:pt x="6877769" y="632460"/>
                </a:lnTo>
                <a:lnTo>
                  <a:pt x="6930723" y="628650"/>
                </a:lnTo>
                <a:lnTo>
                  <a:pt x="7318848" y="588010"/>
                </a:lnTo>
                <a:lnTo>
                  <a:pt x="7362714" y="581660"/>
                </a:lnTo>
                <a:lnTo>
                  <a:pt x="7447192" y="571500"/>
                </a:lnTo>
                <a:lnTo>
                  <a:pt x="7487775" y="565150"/>
                </a:lnTo>
                <a:lnTo>
                  <a:pt x="7527235" y="560069"/>
                </a:lnTo>
                <a:lnTo>
                  <a:pt x="7602732" y="547369"/>
                </a:lnTo>
                <a:lnTo>
                  <a:pt x="7638740" y="542290"/>
                </a:lnTo>
                <a:lnTo>
                  <a:pt x="7707205" y="529590"/>
                </a:lnTo>
                <a:lnTo>
                  <a:pt x="7770842" y="516890"/>
                </a:lnTo>
                <a:lnTo>
                  <a:pt x="7800814" y="511810"/>
                </a:lnTo>
                <a:lnTo>
                  <a:pt x="7829536" y="505460"/>
                </a:lnTo>
                <a:lnTo>
                  <a:pt x="7856995" y="499110"/>
                </a:lnTo>
                <a:lnTo>
                  <a:pt x="7883177" y="491490"/>
                </a:lnTo>
                <a:lnTo>
                  <a:pt x="7908066" y="485140"/>
                </a:lnTo>
                <a:lnTo>
                  <a:pt x="7931650" y="478790"/>
                </a:lnTo>
                <a:lnTo>
                  <a:pt x="7953913" y="472440"/>
                </a:lnTo>
                <a:lnTo>
                  <a:pt x="7974843" y="466090"/>
                </a:lnTo>
                <a:lnTo>
                  <a:pt x="7994424" y="458469"/>
                </a:lnTo>
                <a:lnTo>
                  <a:pt x="8012643" y="452119"/>
                </a:lnTo>
                <a:lnTo>
                  <a:pt x="8029485" y="445769"/>
                </a:lnTo>
                <a:lnTo>
                  <a:pt x="8044937" y="438150"/>
                </a:lnTo>
                <a:lnTo>
                  <a:pt x="8058984" y="431800"/>
                </a:lnTo>
                <a:lnTo>
                  <a:pt x="8071612" y="425450"/>
                </a:lnTo>
                <a:lnTo>
                  <a:pt x="8082808" y="417830"/>
                </a:lnTo>
                <a:lnTo>
                  <a:pt x="8092557" y="411480"/>
                </a:lnTo>
                <a:lnTo>
                  <a:pt x="8119101" y="374650"/>
                </a:lnTo>
                <a:lnTo>
                  <a:pt x="8119872" y="368300"/>
                </a:lnTo>
                <a:lnTo>
                  <a:pt x="8119101" y="360680"/>
                </a:lnTo>
                <a:lnTo>
                  <a:pt x="8092557" y="325120"/>
                </a:lnTo>
                <a:lnTo>
                  <a:pt x="8082808" y="317500"/>
                </a:lnTo>
                <a:lnTo>
                  <a:pt x="8071612" y="311150"/>
                </a:lnTo>
                <a:lnTo>
                  <a:pt x="8058984" y="303530"/>
                </a:lnTo>
                <a:lnTo>
                  <a:pt x="8044937" y="297180"/>
                </a:lnTo>
                <a:lnTo>
                  <a:pt x="8029485" y="290830"/>
                </a:lnTo>
                <a:lnTo>
                  <a:pt x="8012643" y="283210"/>
                </a:lnTo>
                <a:lnTo>
                  <a:pt x="7994424" y="276860"/>
                </a:lnTo>
                <a:lnTo>
                  <a:pt x="7974843" y="270510"/>
                </a:lnTo>
                <a:lnTo>
                  <a:pt x="7953913" y="262889"/>
                </a:lnTo>
                <a:lnTo>
                  <a:pt x="7931650" y="256539"/>
                </a:lnTo>
                <a:lnTo>
                  <a:pt x="7883177" y="243839"/>
                </a:lnTo>
                <a:lnTo>
                  <a:pt x="7829536" y="231139"/>
                </a:lnTo>
                <a:lnTo>
                  <a:pt x="7770842" y="218439"/>
                </a:lnTo>
                <a:lnTo>
                  <a:pt x="7707205" y="205739"/>
                </a:lnTo>
                <a:lnTo>
                  <a:pt x="7638740" y="194310"/>
                </a:lnTo>
                <a:lnTo>
                  <a:pt x="7565559" y="181610"/>
                </a:lnTo>
                <a:lnTo>
                  <a:pt x="7527235" y="176530"/>
                </a:lnTo>
                <a:lnTo>
                  <a:pt x="7487775" y="170180"/>
                </a:lnTo>
                <a:lnTo>
                  <a:pt x="7447192" y="165100"/>
                </a:lnTo>
                <a:lnTo>
                  <a:pt x="7405500" y="158750"/>
                </a:lnTo>
                <a:lnTo>
                  <a:pt x="7273916" y="143510"/>
                </a:lnTo>
                <a:lnTo>
                  <a:pt x="7227932" y="137160"/>
                </a:lnTo>
                <a:lnTo>
                  <a:pt x="7033756" y="116839"/>
                </a:lnTo>
                <a:lnTo>
                  <a:pt x="6982723" y="113030"/>
                </a:lnTo>
                <a:lnTo>
                  <a:pt x="6823876" y="97789"/>
                </a:lnTo>
                <a:lnTo>
                  <a:pt x="6769058" y="93980"/>
                </a:lnTo>
                <a:lnTo>
                  <a:pt x="6713329" y="88900"/>
                </a:lnTo>
                <a:lnTo>
                  <a:pt x="6599195" y="81280"/>
                </a:lnTo>
                <a:lnTo>
                  <a:pt x="6540818" y="76200"/>
                </a:lnTo>
                <a:lnTo>
                  <a:pt x="6109038" y="49530"/>
                </a:lnTo>
                <a:lnTo>
                  <a:pt x="6044219" y="46989"/>
                </a:lnTo>
                <a:lnTo>
                  <a:pt x="5978658" y="43180"/>
                </a:lnTo>
                <a:lnTo>
                  <a:pt x="5912370" y="40639"/>
                </a:lnTo>
                <a:lnTo>
                  <a:pt x="5845368" y="36830"/>
                </a:lnTo>
                <a:lnTo>
                  <a:pt x="5285358" y="16510"/>
                </a:lnTo>
                <a:lnTo>
                  <a:pt x="5212569" y="15239"/>
                </a:lnTo>
                <a:lnTo>
                  <a:pt x="5139208" y="12700"/>
                </a:lnTo>
                <a:lnTo>
                  <a:pt x="4990824" y="10160"/>
                </a:lnTo>
                <a:lnTo>
                  <a:pt x="4915830" y="7620"/>
                </a:lnTo>
                <a:lnTo>
                  <a:pt x="4687807" y="3810"/>
                </a:lnTo>
                <a:close/>
              </a:path>
              <a:path w="8120380" h="735329">
                <a:moveTo>
                  <a:pt x="4455520" y="1270"/>
                </a:moveTo>
                <a:lnTo>
                  <a:pt x="3664351" y="1270"/>
                </a:lnTo>
                <a:lnTo>
                  <a:pt x="3509038" y="3810"/>
                </a:lnTo>
                <a:lnTo>
                  <a:pt x="4610833" y="3810"/>
                </a:lnTo>
                <a:lnTo>
                  <a:pt x="4455520" y="1270"/>
                </a:lnTo>
                <a:close/>
              </a:path>
              <a:path w="8120380" h="735329">
                <a:moveTo>
                  <a:pt x="4298482" y="0"/>
                </a:moveTo>
                <a:lnTo>
                  <a:pt x="3821389" y="0"/>
                </a:lnTo>
                <a:lnTo>
                  <a:pt x="3742661" y="1270"/>
                </a:lnTo>
                <a:lnTo>
                  <a:pt x="4377210" y="1270"/>
                </a:lnTo>
                <a:lnTo>
                  <a:pt x="4298482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99203"/>
            <a:ext cx="8120380" cy="736600"/>
          </a:xfrm>
          <a:custGeom>
            <a:avLst/>
            <a:gdLst/>
            <a:ahLst/>
            <a:cxnLst/>
            <a:rect l="l" t="t" r="r" b="b"/>
            <a:pathLst>
              <a:path w="8120380" h="736600">
                <a:moveTo>
                  <a:pt x="0" y="368046"/>
                </a:moveTo>
                <a:lnTo>
                  <a:pt x="19027" y="332174"/>
                </a:lnTo>
                <a:lnTo>
                  <a:pt x="60887" y="304175"/>
                </a:lnTo>
                <a:lnTo>
                  <a:pt x="107228" y="283637"/>
                </a:lnTo>
                <a:lnTo>
                  <a:pt x="145028" y="270183"/>
                </a:lnTo>
                <a:lnTo>
                  <a:pt x="188221" y="256932"/>
                </a:lnTo>
                <a:lnTo>
                  <a:pt x="236694" y="243895"/>
                </a:lnTo>
                <a:lnTo>
                  <a:pt x="290335" y="231080"/>
                </a:lnTo>
                <a:lnTo>
                  <a:pt x="349029" y="218499"/>
                </a:lnTo>
                <a:lnTo>
                  <a:pt x="412666" y="206162"/>
                </a:lnTo>
                <a:lnTo>
                  <a:pt x="481131" y="194078"/>
                </a:lnTo>
                <a:lnTo>
                  <a:pt x="554312" y="182259"/>
                </a:lnTo>
                <a:lnTo>
                  <a:pt x="592636" y="176451"/>
                </a:lnTo>
                <a:lnTo>
                  <a:pt x="632096" y="170713"/>
                </a:lnTo>
                <a:lnTo>
                  <a:pt x="672679" y="165047"/>
                </a:lnTo>
                <a:lnTo>
                  <a:pt x="714371" y="159453"/>
                </a:lnTo>
                <a:lnTo>
                  <a:pt x="757157" y="153932"/>
                </a:lnTo>
                <a:lnTo>
                  <a:pt x="801023" y="148487"/>
                </a:lnTo>
                <a:lnTo>
                  <a:pt x="845955" y="143118"/>
                </a:lnTo>
                <a:lnTo>
                  <a:pt x="891939" y="137826"/>
                </a:lnTo>
                <a:lnTo>
                  <a:pt x="938962" y="132613"/>
                </a:lnTo>
                <a:lnTo>
                  <a:pt x="987008" y="127480"/>
                </a:lnTo>
                <a:lnTo>
                  <a:pt x="1036063" y="122429"/>
                </a:lnTo>
                <a:lnTo>
                  <a:pt x="1086115" y="117460"/>
                </a:lnTo>
                <a:lnTo>
                  <a:pt x="1137148" y="112575"/>
                </a:lnTo>
                <a:lnTo>
                  <a:pt x="1189148" y="107775"/>
                </a:lnTo>
                <a:lnTo>
                  <a:pt x="1242102" y="103061"/>
                </a:lnTo>
                <a:lnTo>
                  <a:pt x="1295995" y="98436"/>
                </a:lnTo>
                <a:lnTo>
                  <a:pt x="1350813" y="93899"/>
                </a:lnTo>
                <a:lnTo>
                  <a:pt x="1406542" y="89453"/>
                </a:lnTo>
                <a:lnTo>
                  <a:pt x="1463167" y="85098"/>
                </a:lnTo>
                <a:lnTo>
                  <a:pt x="1520676" y="80836"/>
                </a:lnTo>
                <a:lnTo>
                  <a:pt x="1579053" y="76668"/>
                </a:lnTo>
                <a:lnTo>
                  <a:pt x="1638285" y="72596"/>
                </a:lnTo>
                <a:lnTo>
                  <a:pt x="1698358" y="68620"/>
                </a:lnTo>
                <a:lnTo>
                  <a:pt x="1759256" y="64742"/>
                </a:lnTo>
                <a:lnTo>
                  <a:pt x="1820967" y="60963"/>
                </a:lnTo>
                <a:lnTo>
                  <a:pt x="1883476" y="57285"/>
                </a:lnTo>
                <a:lnTo>
                  <a:pt x="1946770" y="53708"/>
                </a:lnTo>
                <a:lnTo>
                  <a:pt x="2010833" y="50235"/>
                </a:lnTo>
                <a:lnTo>
                  <a:pt x="2075652" y="46866"/>
                </a:lnTo>
                <a:lnTo>
                  <a:pt x="2141213" y="43603"/>
                </a:lnTo>
                <a:lnTo>
                  <a:pt x="2207501" y="40446"/>
                </a:lnTo>
                <a:lnTo>
                  <a:pt x="2274503" y="37397"/>
                </a:lnTo>
                <a:lnTo>
                  <a:pt x="2342204" y="34458"/>
                </a:lnTo>
                <a:lnTo>
                  <a:pt x="2410591" y="31630"/>
                </a:lnTo>
                <a:lnTo>
                  <a:pt x="2479649" y="28914"/>
                </a:lnTo>
                <a:lnTo>
                  <a:pt x="2549364" y="26311"/>
                </a:lnTo>
                <a:lnTo>
                  <a:pt x="2619722" y="23822"/>
                </a:lnTo>
                <a:lnTo>
                  <a:pt x="2690709" y="21449"/>
                </a:lnTo>
                <a:lnTo>
                  <a:pt x="2762310" y="19194"/>
                </a:lnTo>
                <a:lnTo>
                  <a:pt x="2834513" y="17057"/>
                </a:lnTo>
                <a:lnTo>
                  <a:pt x="2907302" y="15039"/>
                </a:lnTo>
                <a:lnTo>
                  <a:pt x="2980663" y="13142"/>
                </a:lnTo>
                <a:lnTo>
                  <a:pt x="3054583" y="11368"/>
                </a:lnTo>
                <a:lnTo>
                  <a:pt x="3129047" y="9717"/>
                </a:lnTo>
                <a:lnTo>
                  <a:pt x="3204041" y="8190"/>
                </a:lnTo>
                <a:lnTo>
                  <a:pt x="3279552" y="6790"/>
                </a:lnTo>
                <a:lnTo>
                  <a:pt x="3355564" y="5517"/>
                </a:lnTo>
                <a:lnTo>
                  <a:pt x="3432064" y="4373"/>
                </a:lnTo>
                <a:lnTo>
                  <a:pt x="3509038" y="3358"/>
                </a:lnTo>
                <a:lnTo>
                  <a:pt x="3586471" y="2475"/>
                </a:lnTo>
                <a:lnTo>
                  <a:pt x="3664351" y="1724"/>
                </a:lnTo>
                <a:lnTo>
                  <a:pt x="3742661" y="1106"/>
                </a:lnTo>
                <a:lnTo>
                  <a:pt x="3821389" y="624"/>
                </a:lnTo>
                <a:lnTo>
                  <a:pt x="3900520" y="278"/>
                </a:lnTo>
                <a:lnTo>
                  <a:pt x="3980040" y="69"/>
                </a:lnTo>
                <a:lnTo>
                  <a:pt x="4059936" y="0"/>
                </a:lnTo>
                <a:lnTo>
                  <a:pt x="4139831" y="69"/>
                </a:lnTo>
                <a:lnTo>
                  <a:pt x="4219351" y="278"/>
                </a:lnTo>
                <a:lnTo>
                  <a:pt x="4298482" y="624"/>
                </a:lnTo>
                <a:lnTo>
                  <a:pt x="4377210" y="1106"/>
                </a:lnTo>
                <a:lnTo>
                  <a:pt x="4455520" y="1724"/>
                </a:lnTo>
                <a:lnTo>
                  <a:pt x="4533400" y="2475"/>
                </a:lnTo>
                <a:lnTo>
                  <a:pt x="4610833" y="3358"/>
                </a:lnTo>
                <a:lnTo>
                  <a:pt x="4687807" y="4373"/>
                </a:lnTo>
                <a:lnTo>
                  <a:pt x="4764307" y="5517"/>
                </a:lnTo>
                <a:lnTo>
                  <a:pt x="4840319" y="6790"/>
                </a:lnTo>
                <a:lnTo>
                  <a:pt x="4915830" y="8190"/>
                </a:lnTo>
                <a:lnTo>
                  <a:pt x="4990824" y="9717"/>
                </a:lnTo>
                <a:lnTo>
                  <a:pt x="5065288" y="11368"/>
                </a:lnTo>
                <a:lnTo>
                  <a:pt x="5139208" y="13142"/>
                </a:lnTo>
                <a:lnTo>
                  <a:pt x="5212569" y="15039"/>
                </a:lnTo>
                <a:lnTo>
                  <a:pt x="5285358" y="17057"/>
                </a:lnTo>
                <a:lnTo>
                  <a:pt x="5357561" y="19194"/>
                </a:lnTo>
                <a:lnTo>
                  <a:pt x="5429162" y="21449"/>
                </a:lnTo>
                <a:lnTo>
                  <a:pt x="5500149" y="23822"/>
                </a:lnTo>
                <a:lnTo>
                  <a:pt x="5570507" y="26311"/>
                </a:lnTo>
                <a:lnTo>
                  <a:pt x="5640222" y="28914"/>
                </a:lnTo>
                <a:lnTo>
                  <a:pt x="5709280" y="31630"/>
                </a:lnTo>
                <a:lnTo>
                  <a:pt x="5777667" y="34458"/>
                </a:lnTo>
                <a:lnTo>
                  <a:pt x="5845368" y="37397"/>
                </a:lnTo>
                <a:lnTo>
                  <a:pt x="5912370" y="40446"/>
                </a:lnTo>
                <a:lnTo>
                  <a:pt x="5978658" y="43603"/>
                </a:lnTo>
                <a:lnTo>
                  <a:pt x="6044219" y="46866"/>
                </a:lnTo>
                <a:lnTo>
                  <a:pt x="6109038" y="50235"/>
                </a:lnTo>
                <a:lnTo>
                  <a:pt x="6173101" y="53708"/>
                </a:lnTo>
                <a:lnTo>
                  <a:pt x="6236395" y="57285"/>
                </a:lnTo>
                <a:lnTo>
                  <a:pt x="6298904" y="60963"/>
                </a:lnTo>
                <a:lnTo>
                  <a:pt x="6360615" y="64742"/>
                </a:lnTo>
                <a:lnTo>
                  <a:pt x="6421513" y="68620"/>
                </a:lnTo>
                <a:lnTo>
                  <a:pt x="6481586" y="72596"/>
                </a:lnTo>
                <a:lnTo>
                  <a:pt x="6540818" y="76668"/>
                </a:lnTo>
                <a:lnTo>
                  <a:pt x="6599195" y="80836"/>
                </a:lnTo>
                <a:lnTo>
                  <a:pt x="6656704" y="85098"/>
                </a:lnTo>
                <a:lnTo>
                  <a:pt x="6713329" y="89453"/>
                </a:lnTo>
                <a:lnTo>
                  <a:pt x="6769058" y="93899"/>
                </a:lnTo>
                <a:lnTo>
                  <a:pt x="6823876" y="98436"/>
                </a:lnTo>
                <a:lnTo>
                  <a:pt x="6877769" y="103061"/>
                </a:lnTo>
                <a:lnTo>
                  <a:pt x="6930723" y="107775"/>
                </a:lnTo>
                <a:lnTo>
                  <a:pt x="6982723" y="112575"/>
                </a:lnTo>
                <a:lnTo>
                  <a:pt x="7033756" y="117460"/>
                </a:lnTo>
                <a:lnTo>
                  <a:pt x="7083808" y="122429"/>
                </a:lnTo>
                <a:lnTo>
                  <a:pt x="7132863" y="127480"/>
                </a:lnTo>
                <a:lnTo>
                  <a:pt x="7180909" y="132613"/>
                </a:lnTo>
                <a:lnTo>
                  <a:pt x="7227932" y="137826"/>
                </a:lnTo>
                <a:lnTo>
                  <a:pt x="7273916" y="143118"/>
                </a:lnTo>
                <a:lnTo>
                  <a:pt x="7318848" y="148487"/>
                </a:lnTo>
                <a:lnTo>
                  <a:pt x="7362714" y="153932"/>
                </a:lnTo>
                <a:lnTo>
                  <a:pt x="7405500" y="159453"/>
                </a:lnTo>
                <a:lnTo>
                  <a:pt x="7447192" y="165047"/>
                </a:lnTo>
                <a:lnTo>
                  <a:pt x="7487775" y="170713"/>
                </a:lnTo>
                <a:lnTo>
                  <a:pt x="7527235" y="176451"/>
                </a:lnTo>
                <a:lnTo>
                  <a:pt x="7565559" y="182259"/>
                </a:lnTo>
                <a:lnTo>
                  <a:pt x="7638740" y="194078"/>
                </a:lnTo>
                <a:lnTo>
                  <a:pt x="7707205" y="206162"/>
                </a:lnTo>
                <a:lnTo>
                  <a:pt x="7770842" y="218499"/>
                </a:lnTo>
                <a:lnTo>
                  <a:pt x="7829536" y="231080"/>
                </a:lnTo>
                <a:lnTo>
                  <a:pt x="7883177" y="243895"/>
                </a:lnTo>
                <a:lnTo>
                  <a:pt x="7931650" y="256932"/>
                </a:lnTo>
                <a:lnTo>
                  <a:pt x="7974843" y="270183"/>
                </a:lnTo>
                <a:lnTo>
                  <a:pt x="8012643" y="283637"/>
                </a:lnTo>
                <a:lnTo>
                  <a:pt x="8058984" y="304175"/>
                </a:lnTo>
                <a:lnTo>
                  <a:pt x="8092557" y="325112"/>
                </a:lnTo>
                <a:lnTo>
                  <a:pt x="8119101" y="360800"/>
                </a:lnTo>
                <a:lnTo>
                  <a:pt x="8119872" y="368046"/>
                </a:lnTo>
                <a:lnTo>
                  <a:pt x="8119101" y="375291"/>
                </a:lnTo>
                <a:lnTo>
                  <a:pt x="8092557" y="410979"/>
                </a:lnTo>
                <a:lnTo>
                  <a:pt x="8058984" y="431916"/>
                </a:lnTo>
                <a:lnTo>
                  <a:pt x="8012643" y="452454"/>
                </a:lnTo>
                <a:lnTo>
                  <a:pt x="7974843" y="465908"/>
                </a:lnTo>
                <a:lnTo>
                  <a:pt x="7931650" y="479159"/>
                </a:lnTo>
                <a:lnTo>
                  <a:pt x="7883177" y="492196"/>
                </a:lnTo>
                <a:lnTo>
                  <a:pt x="7829536" y="505011"/>
                </a:lnTo>
                <a:lnTo>
                  <a:pt x="7770842" y="517592"/>
                </a:lnTo>
                <a:lnTo>
                  <a:pt x="7707205" y="529929"/>
                </a:lnTo>
                <a:lnTo>
                  <a:pt x="7638740" y="542013"/>
                </a:lnTo>
                <a:lnTo>
                  <a:pt x="7565559" y="553832"/>
                </a:lnTo>
                <a:lnTo>
                  <a:pt x="7527235" y="559640"/>
                </a:lnTo>
                <a:lnTo>
                  <a:pt x="7487775" y="565378"/>
                </a:lnTo>
                <a:lnTo>
                  <a:pt x="7447192" y="571044"/>
                </a:lnTo>
                <a:lnTo>
                  <a:pt x="7405500" y="576638"/>
                </a:lnTo>
                <a:lnTo>
                  <a:pt x="7362714" y="582159"/>
                </a:lnTo>
                <a:lnTo>
                  <a:pt x="7318848" y="587604"/>
                </a:lnTo>
                <a:lnTo>
                  <a:pt x="7273916" y="592973"/>
                </a:lnTo>
                <a:lnTo>
                  <a:pt x="7227932" y="598265"/>
                </a:lnTo>
                <a:lnTo>
                  <a:pt x="7180909" y="603478"/>
                </a:lnTo>
                <a:lnTo>
                  <a:pt x="7132863" y="608611"/>
                </a:lnTo>
                <a:lnTo>
                  <a:pt x="7083808" y="613662"/>
                </a:lnTo>
                <a:lnTo>
                  <a:pt x="7033756" y="618631"/>
                </a:lnTo>
                <a:lnTo>
                  <a:pt x="6982723" y="623516"/>
                </a:lnTo>
                <a:lnTo>
                  <a:pt x="6930723" y="628316"/>
                </a:lnTo>
                <a:lnTo>
                  <a:pt x="6877769" y="633030"/>
                </a:lnTo>
                <a:lnTo>
                  <a:pt x="6823876" y="637655"/>
                </a:lnTo>
                <a:lnTo>
                  <a:pt x="6769058" y="642192"/>
                </a:lnTo>
                <a:lnTo>
                  <a:pt x="6713329" y="646638"/>
                </a:lnTo>
                <a:lnTo>
                  <a:pt x="6656704" y="650993"/>
                </a:lnTo>
                <a:lnTo>
                  <a:pt x="6599195" y="655255"/>
                </a:lnTo>
                <a:lnTo>
                  <a:pt x="6540818" y="659423"/>
                </a:lnTo>
                <a:lnTo>
                  <a:pt x="6481586" y="663495"/>
                </a:lnTo>
                <a:lnTo>
                  <a:pt x="6421513" y="667471"/>
                </a:lnTo>
                <a:lnTo>
                  <a:pt x="6360615" y="671349"/>
                </a:lnTo>
                <a:lnTo>
                  <a:pt x="6298904" y="675128"/>
                </a:lnTo>
                <a:lnTo>
                  <a:pt x="6236395" y="678806"/>
                </a:lnTo>
                <a:lnTo>
                  <a:pt x="6173101" y="682383"/>
                </a:lnTo>
                <a:lnTo>
                  <a:pt x="6109038" y="685856"/>
                </a:lnTo>
                <a:lnTo>
                  <a:pt x="6044219" y="689225"/>
                </a:lnTo>
                <a:lnTo>
                  <a:pt x="5978658" y="692488"/>
                </a:lnTo>
                <a:lnTo>
                  <a:pt x="5912370" y="695645"/>
                </a:lnTo>
                <a:lnTo>
                  <a:pt x="5845368" y="698694"/>
                </a:lnTo>
                <a:lnTo>
                  <a:pt x="5777667" y="701633"/>
                </a:lnTo>
                <a:lnTo>
                  <a:pt x="5709280" y="704461"/>
                </a:lnTo>
                <a:lnTo>
                  <a:pt x="5640222" y="707177"/>
                </a:lnTo>
                <a:lnTo>
                  <a:pt x="5570507" y="709780"/>
                </a:lnTo>
                <a:lnTo>
                  <a:pt x="5500149" y="712269"/>
                </a:lnTo>
                <a:lnTo>
                  <a:pt x="5429162" y="714642"/>
                </a:lnTo>
                <a:lnTo>
                  <a:pt x="5357561" y="716897"/>
                </a:lnTo>
                <a:lnTo>
                  <a:pt x="5285358" y="719034"/>
                </a:lnTo>
                <a:lnTo>
                  <a:pt x="5212569" y="721052"/>
                </a:lnTo>
                <a:lnTo>
                  <a:pt x="5139208" y="722949"/>
                </a:lnTo>
                <a:lnTo>
                  <a:pt x="5065288" y="724723"/>
                </a:lnTo>
                <a:lnTo>
                  <a:pt x="4990824" y="726374"/>
                </a:lnTo>
                <a:lnTo>
                  <a:pt x="4915830" y="727901"/>
                </a:lnTo>
                <a:lnTo>
                  <a:pt x="4840319" y="729301"/>
                </a:lnTo>
                <a:lnTo>
                  <a:pt x="4764307" y="730574"/>
                </a:lnTo>
                <a:lnTo>
                  <a:pt x="4687807" y="731718"/>
                </a:lnTo>
                <a:lnTo>
                  <a:pt x="4610833" y="732733"/>
                </a:lnTo>
                <a:lnTo>
                  <a:pt x="4533400" y="733616"/>
                </a:lnTo>
                <a:lnTo>
                  <a:pt x="4455520" y="734367"/>
                </a:lnTo>
                <a:lnTo>
                  <a:pt x="4377210" y="734985"/>
                </a:lnTo>
                <a:lnTo>
                  <a:pt x="4298482" y="735467"/>
                </a:lnTo>
                <a:lnTo>
                  <a:pt x="4219351" y="735813"/>
                </a:lnTo>
                <a:lnTo>
                  <a:pt x="4139831" y="736022"/>
                </a:lnTo>
                <a:lnTo>
                  <a:pt x="4059936" y="736092"/>
                </a:lnTo>
                <a:lnTo>
                  <a:pt x="3980040" y="736022"/>
                </a:lnTo>
                <a:lnTo>
                  <a:pt x="3900520" y="735813"/>
                </a:lnTo>
                <a:lnTo>
                  <a:pt x="3821389" y="735467"/>
                </a:lnTo>
                <a:lnTo>
                  <a:pt x="3742661" y="734985"/>
                </a:lnTo>
                <a:lnTo>
                  <a:pt x="3664351" y="734367"/>
                </a:lnTo>
                <a:lnTo>
                  <a:pt x="3586471" y="733616"/>
                </a:lnTo>
                <a:lnTo>
                  <a:pt x="3509038" y="732733"/>
                </a:lnTo>
                <a:lnTo>
                  <a:pt x="3432064" y="731718"/>
                </a:lnTo>
                <a:lnTo>
                  <a:pt x="3355564" y="730574"/>
                </a:lnTo>
                <a:lnTo>
                  <a:pt x="3279552" y="729301"/>
                </a:lnTo>
                <a:lnTo>
                  <a:pt x="3204041" y="727901"/>
                </a:lnTo>
                <a:lnTo>
                  <a:pt x="3129047" y="726374"/>
                </a:lnTo>
                <a:lnTo>
                  <a:pt x="3054583" y="724723"/>
                </a:lnTo>
                <a:lnTo>
                  <a:pt x="2980663" y="722949"/>
                </a:lnTo>
                <a:lnTo>
                  <a:pt x="2907302" y="721052"/>
                </a:lnTo>
                <a:lnTo>
                  <a:pt x="2834513" y="719034"/>
                </a:lnTo>
                <a:lnTo>
                  <a:pt x="2762310" y="716897"/>
                </a:lnTo>
                <a:lnTo>
                  <a:pt x="2690709" y="714642"/>
                </a:lnTo>
                <a:lnTo>
                  <a:pt x="2619722" y="712269"/>
                </a:lnTo>
                <a:lnTo>
                  <a:pt x="2549364" y="709780"/>
                </a:lnTo>
                <a:lnTo>
                  <a:pt x="2479649" y="707177"/>
                </a:lnTo>
                <a:lnTo>
                  <a:pt x="2410591" y="704461"/>
                </a:lnTo>
                <a:lnTo>
                  <a:pt x="2342204" y="701633"/>
                </a:lnTo>
                <a:lnTo>
                  <a:pt x="2274503" y="698694"/>
                </a:lnTo>
                <a:lnTo>
                  <a:pt x="2207501" y="695645"/>
                </a:lnTo>
                <a:lnTo>
                  <a:pt x="2141213" y="692488"/>
                </a:lnTo>
                <a:lnTo>
                  <a:pt x="2075652" y="689225"/>
                </a:lnTo>
                <a:lnTo>
                  <a:pt x="2010833" y="685856"/>
                </a:lnTo>
                <a:lnTo>
                  <a:pt x="1946770" y="682383"/>
                </a:lnTo>
                <a:lnTo>
                  <a:pt x="1883476" y="678806"/>
                </a:lnTo>
                <a:lnTo>
                  <a:pt x="1820967" y="675128"/>
                </a:lnTo>
                <a:lnTo>
                  <a:pt x="1759256" y="671349"/>
                </a:lnTo>
                <a:lnTo>
                  <a:pt x="1698358" y="667471"/>
                </a:lnTo>
                <a:lnTo>
                  <a:pt x="1638285" y="663495"/>
                </a:lnTo>
                <a:lnTo>
                  <a:pt x="1579053" y="659423"/>
                </a:lnTo>
                <a:lnTo>
                  <a:pt x="1520676" y="655255"/>
                </a:lnTo>
                <a:lnTo>
                  <a:pt x="1463167" y="650993"/>
                </a:lnTo>
                <a:lnTo>
                  <a:pt x="1406542" y="646638"/>
                </a:lnTo>
                <a:lnTo>
                  <a:pt x="1350813" y="642192"/>
                </a:lnTo>
                <a:lnTo>
                  <a:pt x="1295995" y="637655"/>
                </a:lnTo>
                <a:lnTo>
                  <a:pt x="1242102" y="633030"/>
                </a:lnTo>
                <a:lnTo>
                  <a:pt x="1189148" y="628316"/>
                </a:lnTo>
                <a:lnTo>
                  <a:pt x="1137148" y="623516"/>
                </a:lnTo>
                <a:lnTo>
                  <a:pt x="1086115" y="618631"/>
                </a:lnTo>
                <a:lnTo>
                  <a:pt x="1036063" y="613662"/>
                </a:lnTo>
                <a:lnTo>
                  <a:pt x="987008" y="608611"/>
                </a:lnTo>
                <a:lnTo>
                  <a:pt x="938962" y="603478"/>
                </a:lnTo>
                <a:lnTo>
                  <a:pt x="891939" y="598265"/>
                </a:lnTo>
                <a:lnTo>
                  <a:pt x="845955" y="592973"/>
                </a:lnTo>
                <a:lnTo>
                  <a:pt x="801023" y="587604"/>
                </a:lnTo>
                <a:lnTo>
                  <a:pt x="757157" y="582159"/>
                </a:lnTo>
                <a:lnTo>
                  <a:pt x="714371" y="576638"/>
                </a:lnTo>
                <a:lnTo>
                  <a:pt x="672679" y="571044"/>
                </a:lnTo>
                <a:lnTo>
                  <a:pt x="632096" y="565378"/>
                </a:lnTo>
                <a:lnTo>
                  <a:pt x="592636" y="559640"/>
                </a:lnTo>
                <a:lnTo>
                  <a:pt x="554312" y="553832"/>
                </a:lnTo>
                <a:lnTo>
                  <a:pt x="481131" y="542013"/>
                </a:lnTo>
                <a:lnTo>
                  <a:pt x="412666" y="529929"/>
                </a:lnTo>
                <a:lnTo>
                  <a:pt x="349029" y="517592"/>
                </a:lnTo>
                <a:lnTo>
                  <a:pt x="290335" y="505011"/>
                </a:lnTo>
                <a:lnTo>
                  <a:pt x="236694" y="492196"/>
                </a:lnTo>
                <a:lnTo>
                  <a:pt x="188221" y="479159"/>
                </a:lnTo>
                <a:lnTo>
                  <a:pt x="145028" y="465908"/>
                </a:lnTo>
                <a:lnTo>
                  <a:pt x="107228" y="452454"/>
                </a:lnTo>
                <a:lnTo>
                  <a:pt x="60887" y="431916"/>
                </a:lnTo>
                <a:lnTo>
                  <a:pt x="27314" y="410979"/>
                </a:lnTo>
                <a:lnTo>
                  <a:pt x="770" y="375291"/>
                </a:lnTo>
                <a:lnTo>
                  <a:pt x="0" y="3680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528" y="251207"/>
            <a:ext cx="5864938" cy="643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" y="1323594"/>
            <a:ext cx="6346190" cy="735330"/>
          </a:xfrm>
          <a:custGeom>
            <a:avLst/>
            <a:gdLst/>
            <a:ahLst/>
            <a:cxnLst/>
            <a:rect l="l" t="t" r="r" b="b"/>
            <a:pathLst>
              <a:path w="6346190" h="735330">
                <a:moveTo>
                  <a:pt x="3483042" y="1269"/>
                </a:moveTo>
                <a:lnTo>
                  <a:pt x="2862893" y="1269"/>
                </a:lnTo>
                <a:lnTo>
                  <a:pt x="2561303" y="6350"/>
                </a:lnTo>
                <a:lnTo>
                  <a:pt x="2487395" y="8889"/>
                </a:lnTo>
                <a:lnTo>
                  <a:pt x="2414125" y="10159"/>
                </a:lnTo>
                <a:lnTo>
                  <a:pt x="2058118" y="22859"/>
                </a:lnTo>
                <a:lnTo>
                  <a:pt x="1989138" y="26669"/>
                </a:lnTo>
                <a:lnTo>
                  <a:pt x="1920948" y="29209"/>
                </a:lnTo>
                <a:lnTo>
                  <a:pt x="1592625" y="48259"/>
                </a:lnTo>
                <a:lnTo>
                  <a:pt x="1529637" y="53339"/>
                </a:lnTo>
                <a:lnTo>
                  <a:pt x="1467593" y="57150"/>
                </a:lnTo>
                <a:lnTo>
                  <a:pt x="1061509" y="92709"/>
                </a:lnTo>
                <a:lnTo>
                  <a:pt x="1007790" y="99059"/>
                </a:lnTo>
                <a:lnTo>
                  <a:pt x="955210" y="104139"/>
                </a:lnTo>
                <a:lnTo>
                  <a:pt x="853552" y="116839"/>
                </a:lnTo>
                <a:lnTo>
                  <a:pt x="620852" y="148589"/>
                </a:lnTo>
                <a:lnTo>
                  <a:pt x="578162" y="156209"/>
                </a:lnTo>
                <a:lnTo>
                  <a:pt x="536806" y="162559"/>
                </a:lnTo>
                <a:lnTo>
                  <a:pt x="458183" y="177800"/>
                </a:lnTo>
                <a:lnTo>
                  <a:pt x="420960" y="184150"/>
                </a:lnTo>
                <a:lnTo>
                  <a:pt x="385157" y="191769"/>
                </a:lnTo>
                <a:lnTo>
                  <a:pt x="317901" y="207009"/>
                </a:lnTo>
                <a:lnTo>
                  <a:pt x="286491" y="214629"/>
                </a:lnTo>
                <a:lnTo>
                  <a:pt x="256589" y="222250"/>
                </a:lnTo>
                <a:lnTo>
                  <a:pt x="228217" y="231139"/>
                </a:lnTo>
                <a:lnTo>
                  <a:pt x="201396" y="238759"/>
                </a:lnTo>
                <a:lnTo>
                  <a:pt x="176148" y="246379"/>
                </a:lnTo>
                <a:lnTo>
                  <a:pt x="152494" y="255269"/>
                </a:lnTo>
                <a:lnTo>
                  <a:pt x="130457" y="262889"/>
                </a:lnTo>
                <a:lnTo>
                  <a:pt x="110058" y="271779"/>
                </a:lnTo>
                <a:lnTo>
                  <a:pt x="91319" y="279400"/>
                </a:lnTo>
                <a:lnTo>
                  <a:pt x="74262" y="288289"/>
                </a:lnTo>
                <a:lnTo>
                  <a:pt x="58908" y="297179"/>
                </a:lnTo>
                <a:lnTo>
                  <a:pt x="45278" y="306069"/>
                </a:lnTo>
                <a:lnTo>
                  <a:pt x="33396" y="313689"/>
                </a:lnTo>
                <a:lnTo>
                  <a:pt x="3768" y="349250"/>
                </a:lnTo>
                <a:lnTo>
                  <a:pt x="0" y="368300"/>
                </a:lnTo>
                <a:lnTo>
                  <a:pt x="945" y="377189"/>
                </a:lnTo>
                <a:lnTo>
                  <a:pt x="23282" y="412750"/>
                </a:lnTo>
                <a:lnTo>
                  <a:pt x="58908" y="439419"/>
                </a:lnTo>
                <a:lnTo>
                  <a:pt x="74262" y="447039"/>
                </a:lnTo>
                <a:lnTo>
                  <a:pt x="91319" y="455929"/>
                </a:lnTo>
                <a:lnTo>
                  <a:pt x="110058" y="464819"/>
                </a:lnTo>
                <a:lnTo>
                  <a:pt x="130457" y="472439"/>
                </a:lnTo>
                <a:lnTo>
                  <a:pt x="152494" y="481329"/>
                </a:lnTo>
                <a:lnTo>
                  <a:pt x="176148" y="488950"/>
                </a:lnTo>
                <a:lnTo>
                  <a:pt x="201396" y="497839"/>
                </a:lnTo>
                <a:lnTo>
                  <a:pt x="228217" y="505459"/>
                </a:lnTo>
                <a:lnTo>
                  <a:pt x="286491" y="520700"/>
                </a:lnTo>
                <a:lnTo>
                  <a:pt x="385157" y="543559"/>
                </a:lnTo>
                <a:lnTo>
                  <a:pt x="458183" y="558800"/>
                </a:lnTo>
                <a:lnTo>
                  <a:pt x="496806" y="565150"/>
                </a:lnTo>
                <a:lnTo>
                  <a:pt x="578162" y="580389"/>
                </a:lnTo>
                <a:lnTo>
                  <a:pt x="710147" y="599439"/>
                </a:lnTo>
                <a:lnTo>
                  <a:pt x="756709" y="607059"/>
                </a:lnTo>
                <a:lnTo>
                  <a:pt x="804518" y="613409"/>
                </a:lnTo>
                <a:lnTo>
                  <a:pt x="853552" y="618489"/>
                </a:lnTo>
                <a:lnTo>
                  <a:pt x="1007790" y="637539"/>
                </a:lnTo>
                <a:lnTo>
                  <a:pt x="1116344" y="647700"/>
                </a:lnTo>
                <a:lnTo>
                  <a:pt x="1172275" y="654050"/>
                </a:lnTo>
                <a:lnTo>
                  <a:pt x="1346419" y="669289"/>
                </a:lnTo>
                <a:lnTo>
                  <a:pt x="1406513" y="673100"/>
                </a:lnTo>
                <a:lnTo>
                  <a:pt x="1529637" y="683259"/>
                </a:lnTo>
                <a:lnTo>
                  <a:pt x="1989138" y="709929"/>
                </a:lnTo>
                <a:lnTo>
                  <a:pt x="2127868" y="715009"/>
                </a:lnTo>
                <a:lnTo>
                  <a:pt x="2198365" y="718819"/>
                </a:lnTo>
                <a:lnTo>
                  <a:pt x="2269588" y="721359"/>
                </a:lnTo>
                <a:lnTo>
                  <a:pt x="2341515" y="722629"/>
                </a:lnTo>
                <a:lnTo>
                  <a:pt x="2487395" y="727709"/>
                </a:lnTo>
                <a:lnTo>
                  <a:pt x="2939671" y="735329"/>
                </a:lnTo>
                <a:lnTo>
                  <a:pt x="3406264" y="735329"/>
                </a:lnTo>
                <a:lnTo>
                  <a:pt x="3858540" y="727709"/>
                </a:lnTo>
                <a:lnTo>
                  <a:pt x="4004420" y="722629"/>
                </a:lnTo>
                <a:lnTo>
                  <a:pt x="4076347" y="721359"/>
                </a:lnTo>
                <a:lnTo>
                  <a:pt x="4147570" y="718819"/>
                </a:lnTo>
                <a:lnTo>
                  <a:pt x="4218067" y="715009"/>
                </a:lnTo>
                <a:lnTo>
                  <a:pt x="4356797" y="709929"/>
                </a:lnTo>
                <a:lnTo>
                  <a:pt x="4816298" y="683259"/>
                </a:lnTo>
                <a:lnTo>
                  <a:pt x="4939422" y="673100"/>
                </a:lnTo>
                <a:lnTo>
                  <a:pt x="4999516" y="669289"/>
                </a:lnTo>
                <a:lnTo>
                  <a:pt x="5173660" y="654050"/>
                </a:lnTo>
                <a:lnTo>
                  <a:pt x="5229591" y="647700"/>
                </a:lnTo>
                <a:lnTo>
                  <a:pt x="5338145" y="637539"/>
                </a:lnTo>
                <a:lnTo>
                  <a:pt x="5492383" y="618489"/>
                </a:lnTo>
                <a:lnTo>
                  <a:pt x="5541417" y="613409"/>
                </a:lnTo>
                <a:lnTo>
                  <a:pt x="5589226" y="607059"/>
                </a:lnTo>
                <a:lnTo>
                  <a:pt x="5635788" y="599439"/>
                </a:lnTo>
                <a:lnTo>
                  <a:pt x="5767773" y="580389"/>
                </a:lnTo>
                <a:lnTo>
                  <a:pt x="5849129" y="565150"/>
                </a:lnTo>
                <a:lnTo>
                  <a:pt x="5887752" y="558800"/>
                </a:lnTo>
                <a:lnTo>
                  <a:pt x="5960778" y="543559"/>
                </a:lnTo>
                <a:lnTo>
                  <a:pt x="6028034" y="528319"/>
                </a:lnTo>
                <a:lnTo>
                  <a:pt x="6089346" y="513079"/>
                </a:lnTo>
                <a:lnTo>
                  <a:pt x="6144539" y="497839"/>
                </a:lnTo>
                <a:lnTo>
                  <a:pt x="6169787" y="488950"/>
                </a:lnTo>
                <a:lnTo>
                  <a:pt x="6193441" y="481329"/>
                </a:lnTo>
                <a:lnTo>
                  <a:pt x="6215478" y="472439"/>
                </a:lnTo>
                <a:lnTo>
                  <a:pt x="6235877" y="464819"/>
                </a:lnTo>
                <a:lnTo>
                  <a:pt x="6254616" y="455929"/>
                </a:lnTo>
                <a:lnTo>
                  <a:pt x="6271673" y="447039"/>
                </a:lnTo>
                <a:lnTo>
                  <a:pt x="6287027" y="439419"/>
                </a:lnTo>
                <a:lnTo>
                  <a:pt x="6300657" y="430529"/>
                </a:lnTo>
                <a:lnTo>
                  <a:pt x="6330977" y="403859"/>
                </a:lnTo>
                <a:lnTo>
                  <a:pt x="6345936" y="368300"/>
                </a:lnTo>
                <a:lnTo>
                  <a:pt x="6344990" y="359409"/>
                </a:lnTo>
                <a:lnTo>
                  <a:pt x="6322653" y="322579"/>
                </a:lnTo>
                <a:lnTo>
                  <a:pt x="6300657" y="306069"/>
                </a:lnTo>
                <a:lnTo>
                  <a:pt x="6287027" y="297179"/>
                </a:lnTo>
                <a:lnTo>
                  <a:pt x="6271673" y="288289"/>
                </a:lnTo>
                <a:lnTo>
                  <a:pt x="6254616" y="279400"/>
                </a:lnTo>
                <a:lnTo>
                  <a:pt x="6235877" y="271779"/>
                </a:lnTo>
                <a:lnTo>
                  <a:pt x="6215478" y="262889"/>
                </a:lnTo>
                <a:lnTo>
                  <a:pt x="6193441" y="255269"/>
                </a:lnTo>
                <a:lnTo>
                  <a:pt x="6169787" y="246379"/>
                </a:lnTo>
                <a:lnTo>
                  <a:pt x="6144539" y="238759"/>
                </a:lnTo>
                <a:lnTo>
                  <a:pt x="6117718" y="231139"/>
                </a:lnTo>
                <a:lnTo>
                  <a:pt x="6089346" y="222250"/>
                </a:lnTo>
                <a:lnTo>
                  <a:pt x="6059444" y="214629"/>
                </a:lnTo>
                <a:lnTo>
                  <a:pt x="6028034" y="207009"/>
                </a:lnTo>
                <a:lnTo>
                  <a:pt x="5960778" y="191769"/>
                </a:lnTo>
                <a:lnTo>
                  <a:pt x="5924975" y="184150"/>
                </a:lnTo>
                <a:lnTo>
                  <a:pt x="5887752" y="177800"/>
                </a:lnTo>
                <a:lnTo>
                  <a:pt x="5809129" y="162559"/>
                </a:lnTo>
                <a:lnTo>
                  <a:pt x="5767773" y="156209"/>
                </a:lnTo>
                <a:lnTo>
                  <a:pt x="5725083" y="148589"/>
                </a:lnTo>
                <a:lnTo>
                  <a:pt x="5492383" y="116839"/>
                </a:lnTo>
                <a:lnTo>
                  <a:pt x="5390725" y="104139"/>
                </a:lnTo>
                <a:lnTo>
                  <a:pt x="5338145" y="99059"/>
                </a:lnTo>
                <a:lnTo>
                  <a:pt x="5284426" y="92709"/>
                </a:lnTo>
                <a:lnTo>
                  <a:pt x="4878342" y="57150"/>
                </a:lnTo>
                <a:lnTo>
                  <a:pt x="4816298" y="53339"/>
                </a:lnTo>
                <a:lnTo>
                  <a:pt x="4753310" y="48259"/>
                </a:lnTo>
                <a:lnTo>
                  <a:pt x="4424987" y="29209"/>
                </a:lnTo>
                <a:lnTo>
                  <a:pt x="4356797" y="26669"/>
                </a:lnTo>
                <a:lnTo>
                  <a:pt x="4287817" y="22859"/>
                </a:lnTo>
                <a:lnTo>
                  <a:pt x="3931810" y="10159"/>
                </a:lnTo>
                <a:lnTo>
                  <a:pt x="3858540" y="8889"/>
                </a:lnTo>
                <a:lnTo>
                  <a:pt x="3784632" y="6350"/>
                </a:lnTo>
                <a:lnTo>
                  <a:pt x="3483042" y="1269"/>
                </a:lnTo>
                <a:close/>
              </a:path>
              <a:path w="6346190" h="735330">
                <a:moveTo>
                  <a:pt x="3328978" y="0"/>
                </a:moveTo>
                <a:lnTo>
                  <a:pt x="3016957" y="0"/>
                </a:lnTo>
                <a:lnTo>
                  <a:pt x="2939671" y="1269"/>
                </a:lnTo>
                <a:lnTo>
                  <a:pt x="3406264" y="1269"/>
                </a:lnTo>
                <a:lnTo>
                  <a:pt x="3328978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" y="1322832"/>
            <a:ext cx="6346190" cy="736600"/>
          </a:xfrm>
          <a:custGeom>
            <a:avLst/>
            <a:gdLst/>
            <a:ahLst/>
            <a:cxnLst/>
            <a:rect l="l" t="t" r="r" b="b"/>
            <a:pathLst>
              <a:path w="6346190" h="736600">
                <a:moveTo>
                  <a:pt x="0" y="368045"/>
                </a:moveTo>
                <a:lnTo>
                  <a:pt x="14958" y="332068"/>
                </a:lnTo>
                <a:lnTo>
                  <a:pt x="45278" y="305724"/>
                </a:lnTo>
                <a:lnTo>
                  <a:pt x="91319" y="280003"/>
                </a:lnTo>
                <a:lnTo>
                  <a:pt x="130457" y="263235"/>
                </a:lnTo>
                <a:lnTo>
                  <a:pt x="176148" y="246794"/>
                </a:lnTo>
                <a:lnTo>
                  <a:pt x="228217" y="230701"/>
                </a:lnTo>
                <a:lnTo>
                  <a:pt x="286491" y="214975"/>
                </a:lnTo>
                <a:lnTo>
                  <a:pt x="350797" y="199637"/>
                </a:lnTo>
                <a:lnTo>
                  <a:pt x="420960" y="184706"/>
                </a:lnTo>
                <a:lnTo>
                  <a:pt x="496806" y="170203"/>
                </a:lnTo>
                <a:lnTo>
                  <a:pt x="536806" y="163118"/>
                </a:lnTo>
                <a:lnTo>
                  <a:pt x="578162" y="156148"/>
                </a:lnTo>
                <a:lnTo>
                  <a:pt x="620852" y="149295"/>
                </a:lnTo>
                <a:lnTo>
                  <a:pt x="664855" y="142561"/>
                </a:lnTo>
                <a:lnTo>
                  <a:pt x="710147" y="135950"/>
                </a:lnTo>
                <a:lnTo>
                  <a:pt x="756709" y="129462"/>
                </a:lnTo>
                <a:lnTo>
                  <a:pt x="804518" y="123102"/>
                </a:lnTo>
                <a:lnTo>
                  <a:pt x="853552" y="116872"/>
                </a:lnTo>
                <a:lnTo>
                  <a:pt x="903790" y="110774"/>
                </a:lnTo>
                <a:lnTo>
                  <a:pt x="955210" y="104810"/>
                </a:lnTo>
                <a:lnTo>
                  <a:pt x="1007790" y="98983"/>
                </a:lnTo>
                <a:lnTo>
                  <a:pt x="1061509" y="93297"/>
                </a:lnTo>
                <a:lnTo>
                  <a:pt x="1116344" y="87752"/>
                </a:lnTo>
                <a:lnTo>
                  <a:pt x="1172275" y="82352"/>
                </a:lnTo>
                <a:lnTo>
                  <a:pt x="1229278" y="77099"/>
                </a:lnTo>
                <a:lnTo>
                  <a:pt x="1287334" y="71996"/>
                </a:lnTo>
                <a:lnTo>
                  <a:pt x="1346419" y="67045"/>
                </a:lnTo>
                <a:lnTo>
                  <a:pt x="1406513" y="62249"/>
                </a:lnTo>
                <a:lnTo>
                  <a:pt x="1467593" y="57610"/>
                </a:lnTo>
                <a:lnTo>
                  <a:pt x="1529637" y="53131"/>
                </a:lnTo>
                <a:lnTo>
                  <a:pt x="1592625" y="48814"/>
                </a:lnTo>
                <a:lnTo>
                  <a:pt x="1656534" y="44662"/>
                </a:lnTo>
                <a:lnTo>
                  <a:pt x="1721343" y="40678"/>
                </a:lnTo>
                <a:lnTo>
                  <a:pt x="1787029" y="36863"/>
                </a:lnTo>
                <a:lnTo>
                  <a:pt x="1853571" y="33221"/>
                </a:lnTo>
                <a:lnTo>
                  <a:pt x="1920948" y="29753"/>
                </a:lnTo>
                <a:lnTo>
                  <a:pt x="1989138" y="26463"/>
                </a:lnTo>
                <a:lnTo>
                  <a:pt x="2058118" y="23353"/>
                </a:lnTo>
                <a:lnTo>
                  <a:pt x="2127868" y="20425"/>
                </a:lnTo>
                <a:lnTo>
                  <a:pt x="2198365" y="17682"/>
                </a:lnTo>
                <a:lnTo>
                  <a:pt x="2269588" y="15127"/>
                </a:lnTo>
                <a:lnTo>
                  <a:pt x="2341515" y="12761"/>
                </a:lnTo>
                <a:lnTo>
                  <a:pt x="2414125" y="10588"/>
                </a:lnTo>
                <a:lnTo>
                  <a:pt x="2487395" y="8610"/>
                </a:lnTo>
                <a:lnTo>
                  <a:pt x="2561303" y="6830"/>
                </a:lnTo>
                <a:lnTo>
                  <a:pt x="2635829" y="5250"/>
                </a:lnTo>
                <a:lnTo>
                  <a:pt x="2710951" y="3872"/>
                </a:lnTo>
                <a:lnTo>
                  <a:pt x="2786646" y="2699"/>
                </a:lnTo>
                <a:lnTo>
                  <a:pt x="2862893" y="1734"/>
                </a:lnTo>
                <a:lnTo>
                  <a:pt x="2939671" y="979"/>
                </a:lnTo>
                <a:lnTo>
                  <a:pt x="3016957" y="436"/>
                </a:lnTo>
                <a:lnTo>
                  <a:pt x="3094730" y="109"/>
                </a:lnTo>
                <a:lnTo>
                  <a:pt x="3172968" y="0"/>
                </a:lnTo>
                <a:lnTo>
                  <a:pt x="3251205" y="109"/>
                </a:lnTo>
                <a:lnTo>
                  <a:pt x="3328978" y="436"/>
                </a:lnTo>
                <a:lnTo>
                  <a:pt x="3406264" y="979"/>
                </a:lnTo>
                <a:lnTo>
                  <a:pt x="3483042" y="1734"/>
                </a:lnTo>
                <a:lnTo>
                  <a:pt x="3559289" y="2699"/>
                </a:lnTo>
                <a:lnTo>
                  <a:pt x="3634984" y="3872"/>
                </a:lnTo>
                <a:lnTo>
                  <a:pt x="3710106" y="5250"/>
                </a:lnTo>
                <a:lnTo>
                  <a:pt x="3784632" y="6830"/>
                </a:lnTo>
                <a:lnTo>
                  <a:pt x="3858540" y="8610"/>
                </a:lnTo>
                <a:lnTo>
                  <a:pt x="3931810" y="10588"/>
                </a:lnTo>
                <a:lnTo>
                  <a:pt x="4004420" y="12761"/>
                </a:lnTo>
                <a:lnTo>
                  <a:pt x="4076347" y="15127"/>
                </a:lnTo>
                <a:lnTo>
                  <a:pt x="4147570" y="17682"/>
                </a:lnTo>
                <a:lnTo>
                  <a:pt x="4218067" y="20425"/>
                </a:lnTo>
                <a:lnTo>
                  <a:pt x="4287817" y="23353"/>
                </a:lnTo>
                <a:lnTo>
                  <a:pt x="4356797" y="26463"/>
                </a:lnTo>
                <a:lnTo>
                  <a:pt x="4424987" y="29753"/>
                </a:lnTo>
                <a:lnTo>
                  <a:pt x="4492364" y="33221"/>
                </a:lnTo>
                <a:lnTo>
                  <a:pt x="4558906" y="36863"/>
                </a:lnTo>
                <a:lnTo>
                  <a:pt x="4624592" y="40678"/>
                </a:lnTo>
                <a:lnTo>
                  <a:pt x="4689401" y="44662"/>
                </a:lnTo>
                <a:lnTo>
                  <a:pt x="4753310" y="48814"/>
                </a:lnTo>
                <a:lnTo>
                  <a:pt x="4816298" y="53131"/>
                </a:lnTo>
                <a:lnTo>
                  <a:pt x="4878342" y="57610"/>
                </a:lnTo>
                <a:lnTo>
                  <a:pt x="4939422" y="62249"/>
                </a:lnTo>
                <a:lnTo>
                  <a:pt x="4999516" y="67045"/>
                </a:lnTo>
                <a:lnTo>
                  <a:pt x="5058601" y="71996"/>
                </a:lnTo>
                <a:lnTo>
                  <a:pt x="5116657" y="77099"/>
                </a:lnTo>
                <a:lnTo>
                  <a:pt x="5173660" y="82352"/>
                </a:lnTo>
                <a:lnTo>
                  <a:pt x="5229591" y="87752"/>
                </a:lnTo>
                <a:lnTo>
                  <a:pt x="5284426" y="93297"/>
                </a:lnTo>
                <a:lnTo>
                  <a:pt x="5338145" y="98983"/>
                </a:lnTo>
                <a:lnTo>
                  <a:pt x="5390725" y="104810"/>
                </a:lnTo>
                <a:lnTo>
                  <a:pt x="5442145" y="110774"/>
                </a:lnTo>
                <a:lnTo>
                  <a:pt x="5492383" y="116872"/>
                </a:lnTo>
                <a:lnTo>
                  <a:pt x="5541417" y="123102"/>
                </a:lnTo>
                <a:lnTo>
                  <a:pt x="5589226" y="129462"/>
                </a:lnTo>
                <a:lnTo>
                  <a:pt x="5635788" y="135950"/>
                </a:lnTo>
                <a:lnTo>
                  <a:pt x="5681080" y="142561"/>
                </a:lnTo>
                <a:lnTo>
                  <a:pt x="5725083" y="149295"/>
                </a:lnTo>
                <a:lnTo>
                  <a:pt x="5767773" y="156148"/>
                </a:lnTo>
                <a:lnTo>
                  <a:pt x="5809129" y="163118"/>
                </a:lnTo>
                <a:lnTo>
                  <a:pt x="5849129" y="170203"/>
                </a:lnTo>
                <a:lnTo>
                  <a:pt x="5887752" y="177400"/>
                </a:lnTo>
                <a:lnTo>
                  <a:pt x="5960778" y="192119"/>
                </a:lnTo>
                <a:lnTo>
                  <a:pt x="6028034" y="207256"/>
                </a:lnTo>
                <a:lnTo>
                  <a:pt x="6089346" y="222791"/>
                </a:lnTo>
                <a:lnTo>
                  <a:pt x="6144539" y="238703"/>
                </a:lnTo>
                <a:lnTo>
                  <a:pt x="6193441" y="254973"/>
                </a:lnTo>
                <a:lnTo>
                  <a:pt x="6235877" y="271579"/>
                </a:lnTo>
                <a:lnTo>
                  <a:pt x="6271673" y="288503"/>
                </a:lnTo>
                <a:lnTo>
                  <a:pt x="6312539" y="314440"/>
                </a:lnTo>
                <a:lnTo>
                  <a:pt x="6342167" y="349944"/>
                </a:lnTo>
                <a:lnTo>
                  <a:pt x="6345936" y="368045"/>
                </a:lnTo>
                <a:lnTo>
                  <a:pt x="6344990" y="377123"/>
                </a:lnTo>
                <a:lnTo>
                  <a:pt x="6322653" y="412869"/>
                </a:lnTo>
                <a:lnTo>
                  <a:pt x="6287027" y="439013"/>
                </a:lnTo>
                <a:lnTo>
                  <a:pt x="6235877" y="464512"/>
                </a:lnTo>
                <a:lnTo>
                  <a:pt x="6193441" y="481118"/>
                </a:lnTo>
                <a:lnTo>
                  <a:pt x="6144539" y="497388"/>
                </a:lnTo>
                <a:lnTo>
                  <a:pt x="6089346" y="513300"/>
                </a:lnTo>
                <a:lnTo>
                  <a:pt x="6028034" y="528835"/>
                </a:lnTo>
                <a:lnTo>
                  <a:pt x="5960778" y="543972"/>
                </a:lnTo>
                <a:lnTo>
                  <a:pt x="5887752" y="558691"/>
                </a:lnTo>
                <a:lnTo>
                  <a:pt x="5849129" y="565888"/>
                </a:lnTo>
                <a:lnTo>
                  <a:pt x="5809129" y="572973"/>
                </a:lnTo>
                <a:lnTo>
                  <a:pt x="5767773" y="579943"/>
                </a:lnTo>
                <a:lnTo>
                  <a:pt x="5725083" y="586796"/>
                </a:lnTo>
                <a:lnTo>
                  <a:pt x="5681080" y="593530"/>
                </a:lnTo>
                <a:lnTo>
                  <a:pt x="5635788" y="600141"/>
                </a:lnTo>
                <a:lnTo>
                  <a:pt x="5589226" y="606629"/>
                </a:lnTo>
                <a:lnTo>
                  <a:pt x="5541417" y="612989"/>
                </a:lnTo>
                <a:lnTo>
                  <a:pt x="5492383" y="619219"/>
                </a:lnTo>
                <a:lnTo>
                  <a:pt x="5442145" y="625317"/>
                </a:lnTo>
                <a:lnTo>
                  <a:pt x="5390725" y="631281"/>
                </a:lnTo>
                <a:lnTo>
                  <a:pt x="5338145" y="637108"/>
                </a:lnTo>
                <a:lnTo>
                  <a:pt x="5284426" y="642794"/>
                </a:lnTo>
                <a:lnTo>
                  <a:pt x="5229591" y="648339"/>
                </a:lnTo>
                <a:lnTo>
                  <a:pt x="5173660" y="653739"/>
                </a:lnTo>
                <a:lnTo>
                  <a:pt x="5116657" y="658992"/>
                </a:lnTo>
                <a:lnTo>
                  <a:pt x="5058601" y="664095"/>
                </a:lnTo>
                <a:lnTo>
                  <a:pt x="4999516" y="669046"/>
                </a:lnTo>
                <a:lnTo>
                  <a:pt x="4939422" y="673842"/>
                </a:lnTo>
                <a:lnTo>
                  <a:pt x="4878342" y="678481"/>
                </a:lnTo>
                <a:lnTo>
                  <a:pt x="4816298" y="682960"/>
                </a:lnTo>
                <a:lnTo>
                  <a:pt x="4753310" y="687277"/>
                </a:lnTo>
                <a:lnTo>
                  <a:pt x="4689401" y="691429"/>
                </a:lnTo>
                <a:lnTo>
                  <a:pt x="4624592" y="695413"/>
                </a:lnTo>
                <a:lnTo>
                  <a:pt x="4558906" y="699228"/>
                </a:lnTo>
                <a:lnTo>
                  <a:pt x="4492364" y="702870"/>
                </a:lnTo>
                <a:lnTo>
                  <a:pt x="4424987" y="706338"/>
                </a:lnTo>
                <a:lnTo>
                  <a:pt x="4356797" y="709628"/>
                </a:lnTo>
                <a:lnTo>
                  <a:pt x="4287817" y="712738"/>
                </a:lnTo>
                <a:lnTo>
                  <a:pt x="4218067" y="715666"/>
                </a:lnTo>
                <a:lnTo>
                  <a:pt x="4147570" y="718409"/>
                </a:lnTo>
                <a:lnTo>
                  <a:pt x="4076347" y="720964"/>
                </a:lnTo>
                <a:lnTo>
                  <a:pt x="4004420" y="723330"/>
                </a:lnTo>
                <a:lnTo>
                  <a:pt x="3931810" y="725503"/>
                </a:lnTo>
                <a:lnTo>
                  <a:pt x="3858540" y="727481"/>
                </a:lnTo>
                <a:lnTo>
                  <a:pt x="3784632" y="729261"/>
                </a:lnTo>
                <a:lnTo>
                  <a:pt x="3710106" y="730841"/>
                </a:lnTo>
                <a:lnTo>
                  <a:pt x="3634984" y="732219"/>
                </a:lnTo>
                <a:lnTo>
                  <a:pt x="3559289" y="733392"/>
                </a:lnTo>
                <a:lnTo>
                  <a:pt x="3483042" y="734357"/>
                </a:lnTo>
                <a:lnTo>
                  <a:pt x="3406264" y="735112"/>
                </a:lnTo>
                <a:lnTo>
                  <a:pt x="3328978" y="735655"/>
                </a:lnTo>
                <a:lnTo>
                  <a:pt x="3251205" y="735982"/>
                </a:lnTo>
                <a:lnTo>
                  <a:pt x="3172968" y="736091"/>
                </a:lnTo>
                <a:lnTo>
                  <a:pt x="3094730" y="735982"/>
                </a:lnTo>
                <a:lnTo>
                  <a:pt x="3016957" y="735655"/>
                </a:lnTo>
                <a:lnTo>
                  <a:pt x="2939671" y="735112"/>
                </a:lnTo>
                <a:lnTo>
                  <a:pt x="2862893" y="734357"/>
                </a:lnTo>
                <a:lnTo>
                  <a:pt x="2786646" y="733392"/>
                </a:lnTo>
                <a:lnTo>
                  <a:pt x="2710951" y="732219"/>
                </a:lnTo>
                <a:lnTo>
                  <a:pt x="2635829" y="730841"/>
                </a:lnTo>
                <a:lnTo>
                  <a:pt x="2561303" y="729261"/>
                </a:lnTo>
                <a:lnTo>
                  <a:pt x="2487395" y="727481"/>
                </a:lnTo>
                <a:lnTo>
                  <a:pt x="2414125" y="725503"/>
                </a:lnTo>
                <a:lnTo>
                  <a:pt x="2341515" y="723330"/>
                </a:lnTo>
                <a:lnTo>
                  <a:pt x="2269588" y="720964"/>
                </a:lnTo>
                <a:lnTo>
                  <a:pt x="2198365" y="718409"/>
                </a:lnTo>
                <a:lnTo>
                  <a:pt x="2127868" y="715666"/>
                </a:lnTo>
                <a:lnTo>
                  <a:pt x="2058118" y="712738"/>
                </a:lnTo>
                <a:lnTo>
                  <a:pt x="1989138" y="709628"/>
                </a:lnTo>
                <a:lnTo>
                  <a:pt x="1920948" y="706338"/>
                </a:lnTo>
                <a:lnTo>
                  <a:pt x="1853571" y="702870"/>
                </a:lnTo>
                <a:lnTo>
                  <a:pt x="1787029" y="699228"/>
                </a:lnTo>
                <a:lnTo>
                  <a:pt x="1721343" y="695413"/>
                </a:lnTo>
                <a:lnTo>
                  <a:pt x="1656534" y="691429"/>
                </a:lnTo>
                <a:lnTo>
                  <a:pt x="1592625" y="687277"/>
                </a:lnTo>
                <a:lnTo>
                  <a:pt x="1529637" y="682960"/>
                </a:lnTo>
                <a:lnTo>
                  <a:pt x="1467593" y="678481"/>
                </a:lnTo>
                <a:lnTo>
                  <a:pt x="1406513" y="673842"/>
                </a:lnTo>
                <a:lnTo>
                  <a:pt x="1346419" y="669046"/>
                </a:lnTo>
                <a:lnTo>
                  <a:pt x="1287334" y="664095"/>
                </a:lnTo>
                <a:lnTo>
                  <a:pt x="1229278" y="658992"/>
                </a:lnTo>
                <a:lnTo>
                  <a:pt x="1172275" y="653739"/>
                </a:lnTo>
                <a:lnTo>
                  <a:pt x="1116344" y="648339"/>
                </a:lnTo>
                <a:lnTo>
                  <a:pt x="1061509" y="642794"/>
                </a:lnTo>
                <a:lnTo>
                  <a:pt x="1007790" y="637108"/>
                </a:lnTo>
                <a:lnTo>
                  <a:pt x="955210" y="631281"/>
                </a:lnTo>
                <a:lnTo>
                  <a:pt x="903790" y="625317"/>
                </a:lnTo>
                <a:lnTo>
                  <a:pt x="853552" y="619219"/>
                </a:lnTo>
                <a:lnTo>
                  <a:pt x="804518" y="612989"/>
                </a:lnTo>
                <a:lnTo>
                  <a:pt x="756709" y="606629"/>
                </a:lnTo>
                <a:lnTo>
                  <a:pt x="710147" y="600141"/>
                </a:lnTo>
                <a:lnTo>
                  <a:pt x="664855" y="593530"/>
                </a:lnTo>
                <a:lnTo>
                  <a:pt x="620852" y="586796"/>
                </a:lnTo>
                <a:lnTo>
                  <a:pt x="578162" y="579943"/>
                </a:lnTo>
                <a:lnTo>
                  <a:pt x="536806" y="572973"/>
                </a:lnTo>
                <a:lnTo>
                  <a:pt x="496806" y="565888"/>
                </a:lnTo>
                <a:lnTo>
                  <a:pt x="458183" y="558691"/>
                </a:lnTo>
                <a:lnTo>
                  <a:pt x="385157" y="543972"/>
                </a:lnTo>
                <a:lnTo>
                  <a:pt x="317901" y="528835"/>
                </a:lnTo>
                <a:lnTo>
                  <a:pt x="256589" y="513300"/>
                </a:lnTo>
                <a:lnTo>
                  <a:pt x="201396" y="497388"/>
                </a:lnTo>
                <a:lnTo>
                  <a:pt x="152494" y="481118"/>
                </a:lnTo>
                <a:lnTo>
                  <a:pt x="110058" y="464512"/>
                </a:lnTo>
                <a:lnTo>
                  <a:pt x="74262" y="447588"/>
                </a:lnTo>
                <a:lnTo>
                  <a:pt x="33396" y="421651"/>
                </a:lnTo>
                <a:lnTo>
                  <a:pt x="3768" y="386147"/>
                </a:lnTo>
                <a:lnTo>
                  <a:pt x="0" y="3680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25614" y="3558284"/>
            <a:ext cx="402818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To support your arguments, 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you can include figures/new analyses in the response letter that you don‘t put in the ms!</a:t>
            </a:r>
          </a:p>
        </p:txBody>
      </p:sp>
      <p:sp>
        <p:nvSpPr>
          <p:cNvPr id="6" name="object 6"/>
          <p:cNvSpPr/>
          <p:nvPr/>
        </p:nvSpPr>
        <p:spPr>
          <a:xfrm>
            <a:off x="1150619" y="2629407"/>
            <a:ext cx="4767580" cy="3073400"/>
          </a:xfrm>
          <a:custGeom>
            <a:avLst/>
            <a:gdLst/>
            <a:ahLst/>
            <a:cxnLst/>
            <a:rect l="l" t="t" r="r" b="b"/>
            <a:pathLst>
              <a:path w="4767580" h="3073400">
                <a:moveTo>
                  <a:pt x="2725601" y="3060700"/>
                </a:moveTo>
                <a:lnTo>
                  <a:pt x="2041470" y="3060700"/>
                </a:lnTo>
                <a:lnTo>
                  <a:pt x="2097530" y="3073400"/>
                </a:lnTo>
                <a:lnTo>
                  <a:pt x="2669541" y="3073400"/>
                </a:lnTo>
                <a:lnTo>
                  <a:pt x="2725601" y="3060700"/>
                </a:lnTo>
                <a:close/>
              </a:path>
              <a:path w="4767580" h="3073400">
                <a:moveTo>
                  <a:pt x="2836453" y="3048000"/>
                </a:moveTo>
                <a:lnTo>
                  <a:pt x="1930618" y="3048000"/>
                </a:lnTo>
                <a:lnTo>
                  <a:pt x="1985828" y="3060700"/>
                </a:lnTo>
                <a:lnTo>
                  <a:pt x="2781243" y="3060700"/>
                </a:lnTo>
                <a:lnTo>
                  <a:pt x="2836453" y="3048000"/>
                </a:lnTo>
                <a:close/>
              </a:path>
              <a:path w="4767580" h="3073400">
                <a:moveTo>
                  <a:pt x="2999331" y="3022600"/>
                </a:moveTo>
                <a:lnTo>
                  <a:pt x="1767740" y="3022600"/>
                </a:lnTo>
                <a:lnTo>
                  <a:pt x="1875856" y="3048000"/>
                </a:lnTo>
                <a:lnTo>
                  <a:pt x="2891215" y="3048000"/>
                </a:lnTo>
                <a:lnTo>
                  <a:pt x="2999331" y="3022600"/>
                </a:lnTo>
                <a:close/>
              </a:path>
              <a:path w="4767580" h="3073400">
                <a:moveTo>
                  <a:pt x="2945513" y="38100"/>
                </a:moveTo>
                <a:lnTo>
                  <a:pt x="1821558" y="38100"/>
                </a:lnTo>
                <a:lnTo>
                  <a:pt x="1557572" y="101600"/>
                </a:lnTo>
                <a:lnTo>
                  <a:pt x="1259357" y="177800"/>
                </a:lnTo>
                <a:lnTo>
                  <a:pt x="1211842" y="203200"/>
                </a:lnTo>
                <a:lnTo>
                  <a:pt x="1164994" y="215900"/>
                </a:lnTo>
                <a:lnTo>
                  <a:pt x="1118828" y="241300"/>
                </a:lnTo>
                <a:lnTo>
                  <a:pt x="1073361" y="254000"/>
                </a:lnTo>
                <a:lnTo>
                  <a:pt x="1028607" y="279400"/>
                </a:lnTo>
                <a:lnTo>
                  <a:pt x="984582" y="292100"/>
                </a:lnTo>
                <a:lnTo>
                  <a:pt x="941301" y="317500"/>
                </a:lnTo>
                <a:lnTo>
                  <a:pt x="898782" y="330200"/>
                </a:lnTo>
                <a:lnTo>
                  <a:pt x="857038" y="355600"/>
                </a:lnTo>
                <a:lnTo>
                  <a:pt x="816085" y="381000"/>
                </a:lnTo>
                <a:lnTo>
                  <a:pt x="775940" y="406400"/>
                </a:lnTo>
                <a:lnTo>
                  <a:pt x="736618" y="431800"/>
                </a:lnTo>
                <a:lnTo>
                  <a:pt x="698134" y="457200"/>
                </a:lnTo>
                <a:lnTo>
                  <a:pt x="660505" y="482600"/>
                </a:lnTo>
                <a:lnTo>
                  <a:pt x="623745" y="508000"/>
                </a:lnTo>
                <a:lnTo>
                  <a:pt x="587870" y="533400"/>
                </a:lnTo>
                <a:lnTo>
                  <a:pt x="552896" y="558800"/>
                </a:lnTo>
                <a:lnTo>
                  <a:pt x="518838" y="584200"/>
                </a:lnTo>
                <a:lnTo>
                  <a:pt x="485713" y="609600"/>
                </a:lnTo>
                <a:lnTo>
                  <a:pt x="453535" y="635000"/>
                </a:lnTo>
                <a:lnTo>
                  <a:pt x="422321" y="660400"/>
                </a:lnTo>
                <a:lnTo>
                  <a:pt x="392085" y="698500"/>
                </a:lnTo>
                <a:lnTo>
                  <a:pt x="362844" y="723900"/>
                </a:lnTo>
                <a:lnTo>
                  <a:pt x="334613" y="749300"/>
                </a:lnTo>
                <a:lnTo>
                  <a:pt x="307408" y="787400"/>
                </a:lnTo>
                <a:lnTo>
                  <a:pt x="281244" y="812800"/>
                </a:lnTo>
                <a:lnTo>
                  <a:pt x="256137" y="850900"/>
                </a:lnTo>
                <a:lnTo>
                  <a:pt x="232103" y="876300"/>
                </a:lnTo>
                <a:lnTo>
                  <a:pt x="209157" y="914400"/>
                </a:lnTo>
                <a:lnTo>
                  <a:pt x="187315" y="939800"/>
                </a:lnTo>
                <a:lnTo>
                  <a:pt x="166592" y="977900"/>
                </a:lnTo>
                <a:lnTo>
                  <a:pt x="147004" y="1003300"/>
                </a:lnTo>
                <a:lnTo>
                  <a:pt x="128566" y="1041400"/>
                </a:lnTo>
                <a:lnTo>
                  <a:pt x="111295" y="1079500"/>
                </a:lnTo>
                <a:lnTo>
                  <a:pt x="95206" y="1104900"/>
                </a:lnTo>
                <a:lnTo>
                  <a:pt x="80314" y="1143000"/>
                </a:lnTo>
                <a:lnTo>
                  <a:pt x="66635" y="1181100"/>
                </a:lnTo>
                <a:lnTo>
                  <a:pt x="54185" y="1206500"/>
                </a:lnTo>
                <a:lnTo>
                  <a:pt x="42980" y="1244600"/>
                </a:lnTo>
                <a:lnTo>
                  <a:pt x="33034" y="1282700"/>
                </a:lnTo>
                <a:lnTo>
                  <a:pt x="24363" y="1320800"/>
                </a:lnTo>
                <a:lnTo>
                  <a:pt x="16984" y="1358900"/>
                </a:lnTo>
                <a:lnTo>
                  <a:pt x="10911" y="1397000"/>
                </a:lnTo>
                <a:lnTo>
                  <a:pt x="6161" y="1435100"/>
                </a:lnTo>
                <a:lnTo>
                  <a:pt x="2748" y="1460500"/>
                </a:lnTo>
                <a:lnTo>
                  <a:pt x="689" y="1498600"/>
                </a:lnTo>
                <a:lnTo>
                  <a:pt x="0" y="1536700"/>
                </a:lnTo>
                <a:lnTo>
                  <a:pt x="689" y="1574800"/>
                </a:lnTo>
                <a:lnTo>
                  <a:pt x="2748" y="1612900"/>
                </a:lnTo>
                <a:lnTo>
                  <a:pt x="6161" y="1651000"/>
                </a:lnTo>
                <a:lnTo>
                  <a:pt x="10911" y="1689100"/>
                </a:lnTo>
                <a:lnTo>
                  <a:pt x="16984" y="1727200"/>
                </a:lnTo>
                <a:lnTo>
                  <a:pt x="24363" y="1765300"/>
                </a:lnTo>
                <a:lnTo>
                  <a:pt x="33034" y="1803400"/>
                </a:lnTo>
                <a:lnTo>
                  <a:pt x="42980" y="1828800"/>
                </a:lnTo>
                <a:lnTo>
                  <a:pt x="54185" y="1866900"/>
                </a:lnTo>
                <a:lnTo>
                  <a:pt x="66635" y="1905000"/>
                </a:lnTo>
                <a:lnTo>
                  <a:pt x="80314" y="1943100"/>
                </a:lnTo>
                <a:lnTo>
                  <a:pt x="95206" y="1968500"/>
                </a:lnTo>
                <a:lnTo>
                  <a:pt x="111295" y="2006600"/>
                </a:lnTo>
                <a:lnTo>
                  <a:pt x="128566" y="2044700"/>
                </a:lnTo>
                <a:lnTo>
                  <a:pt x="147004" y="2070100"/>
                </a:lnTo>
                <a:lnTo>
                  <a:pt x="166592" y="2108200"/>
                </a:lnTo>
                <a:lnTo>
                  <a:pt x="187315" y="2133600"/>
                </a:lnTo>
                <a:lnTo>
                  <a:pt x="209157" y="2171700"/>
                </a:lnTo>
                <a:lnTo>
                  <a:pt x="232103" y="2209800"/>
                </a:lnTo>
                <a:lnTo>
                  <a:pt x="256137" y="2235200"/>
                </a:lnTo>
                <a:lnTo>
                  <a:pt x="281244" y="2260600"/>
                </a:lnTo>
                <a:lnTo>
                  <a:pt x="307408" y="2298700"/>
                </a:lnTo>
                <a:lnTo>
                  <a:pt x="334613" y="2324100"/>
                </a:lnTo>
                <a:lnTo>
                  <a:pt x="362844" y="2362200"/>
                </a:lnTo>
                <a:lnTo>
                  <a:pt x="392085" y="2387600"/>
                </a:lnTo>
                <a:lnTo>
                  <a:pt x="422321" y="2413000"/>
                </a:lnTo>
                <a:lnTo>
                  <a:pt x="453535" y="2438400"/>
                </a:lnTo>
                <a:lnTo>
                  <a:pt x="485713" y="2476500"/>
                </a:lnTo>
                <a:lnTo>
                  <a:pt x="518838" y="2501900"/>
                </a:lnTo>
                <a:lnTo>
                  <a:pt x="552896" y="2527300"/>
                </a:lnTo>
                <a:lnTo>
                  <a:pt x="587870" y="2552700"/>
                </a:lnTo>
                <a:lnTo>
                  <a:pt x="623745" y="2578100"/>
                </a:lnTo>
                <a:lnTo>
                  <a:pt x="660505" y="2603500"/>
                </a:lnTo>
                <a:lnTo>
                  <a:pt x="698134" y="2628900"/>
                </a:lnTo>
                <a:lnTo>
                  <a:pt x="736618" y="2654300"/>
                </a:lnTo>
                <a:lnTo>
                  <a:pt x="775940" y="2679700"/>
                </a:lnTo>
                <a:lnTo>
                  <a:pt x="816085" y="2705100"/>
                </a:lnTo>
                <a:lnTo>
                  <a:pt x="857038" y="2717800"/>
                </a:lnTo>
                <a:lnTo>
                  <a:pt x="898782" y="2743200"/>
                </a:lnTo>
                <a:lnTo>
                  <a:pt x="941301" y="2768600"/>
                </a:lnTo>
                <a:lnTo>
                  <a:pt x="984582" y="2781300"/>
                </a:lnTo>
                <a:lnTo>
                  <a:pt x="1073361" y="2832100"/>
                </a:lnTo>
                <a:lnTo>
                  <a:pt x="1164994" y="2857500"/>
                </a:lnTo>
                <a:lnTo>
                  <a:pt x="1211842" y="2882900"/>
                </a:lnTo>
                <a:lnTo>
                  <a:pt x="1307523" y="2908300"/>
                </a:lnTo>
                <a:lnTo>
                  <a:pt x="1356324" y="2933700"/>
                </a:lnTo>
                <a:lnTo>
                  <a:pt x="1405745" y="2946400"/>
                </a:lnTo>
                <a:lnTo>
                  <a:pt x="1714416" y="3022600"/>
                </a:lnTo>
                <a:lnTo>
                  <a:pt x="3052655" y="3022600"/>
                </a:lnTo>
                <a:lnTo>
                  <a:pt x="3361326" y="2946400"/>
                </a:lnTo>
                <a:lnTo>
                  <a:pt x="3410747" y="2933700"/>
                </a:lnTo>
                <a:lnTo>
                  <a:pt x="3459548" y="2908300"/>
                </a:lnTo>
                <a:lnTo>
                  <a:pt x="3555229" y="2882900"/>
                </a:lnTo>
                <a:lnTo>
                  <a:pt x="3602077" y="2857500"/>
                </a:lnTo>
                <a:lnTo>
                  <a:pt x="3693710" y="2832100"/>
                </a:lnTo>
                <a:lnTo>
                  <a:pt x="3782489" y="2781300"/>
                </a:lnTo>
                <a:lnTo>
                  <a:pt x="3825770" y="2768600"/>
                </a:lnTo>
                <a:lnTo>
                  <a:pt x="3868289" y="2743200"/>
                </a:lnTo>
                <a:lnTo>
                  <a:pt x="3910033" y="2717800"/>
                </a:lnTo>
                <a:lnTo>
                  <a:pt x="3950986" y="2705100"/>
                </a:lnTo>
                <a:lnTo>
                  <a:pt x="3991131" y="2679700"/>
                </a:lnTo>
                <a:lnTo>
                  <a:pt x="4030453" y="2654300"/>
                </a:lnTo>
                <a:lnTo>
                  <a:pt x="4068937" y="2628900"/>
                </a:lnTo>
                <a:lnTo>
                  <a:pt x="4106566" y="2603500"/>
                </a:lnTo>
                <a:lnTo>
                  <a:pt x="4143326" y="2578100"/>
                </a:lnTo>
                <a:lnTo>
                  <a:pt x="4179201" y="2552700"/>
                </a:lnTo>
                <a:lnTo>
                  <a:pt x="4214175" y="2527300"/>
                </a:lnTo>
                <a:lnTo>
                  <a:pt x="4248233" y="2501900"/>
                </a:lnTo>
                <a:lnTo>
                  <a:pt x="4281358" y="2476500"/>
                </a:lnTo>
                <a:lnTo>
                  <a:pt x="4313536" y="2438400"/>
                </a:lnTo>
                <a:lnTo>
                  <a:pt x="4344750" y="2413000"/>
                </a:lnTo>
                <a:lnTo>
                  <a:pt x="4374986" y="2387600"/>
                </a:lnTo>
                <a:lnTo>
                  <a:pt x="4404227" y="2362200"/>
                </a:lnTo>
                <a:lnTo>
                  <a:pt x="4432458" y="2324100"/>
                </a:lnTo>
                <a:lnTo>
                  <a:pt x="4459663" y="2298700"/>
                </a:lnTo>
                <a:lnTo>
                  <a:pt x="4485827" y="2260600"/>
                </a:lnTo>
                <a:lnTo>
                  <a:pt x="4510934" y="2235200"/>
                </a:lnTo>
                <a:lnTo>
                  <a:pt x="4534968" y="2209800"/>
                </a:lnTo>
                <a:lnTo>
                  <a:pt x="4557914" y="2171700"/>
                </a:lnTo>
                <a:lnTo>
                  <a:pt x="4579756" y="2133600"/>
                </a:lnTo>
                <a:lnTo>
                  <a:pt x="4600479" y="2108200"/>
                </a:lnTo>
                <a:lnTo>
                  <a:pt x="4620067" y="2070100"/>
                </a:lnTo>
                <a:lnTo>
                  <a:pt x="4638505" y="2044700"/>
                </a:lnTo>
                <a:lnTo>
                  <a:pt x="4655776" y="2006600"/>
                </a:lnTo>
                <a:lnTo>
                  <a:pt x="4671865" y="1968500"/>
                </a:lnTo>
                <a:lnTo>
                  <a:pt x="4686757" y="1943100"/>
                </a:lnTo>
                <a:lnTo>
                  <a:pt x="4700436" y="1905000"/>
                </a:lnTo>
                <a:lnTo>
                  <a:pt x="4712886" y="1866900"/>
                </a:lnTo>
                <a:lnTo>
                  <a:pt x="4724091" y="1828800"/>
                </a:lnTo>
                <a:lnTo>
                  <a:pt x="4734037" y="1803400"/>
                </a:lnTo>
                <a:lnTo>
                  <a:pt x="4742708" y="1765300"/>
                </a:lnTo>
                <a:lnTo>
                  <a:pt x="4750087" y="1727200"/>
                </a:lnTo>
                <a:lnTo>
                  <a:pt x="4756160" y="1689100"/>
                </a:lnTo>
                <a:lnTo>
                  <a:pt x="4760910" y="1651000"/>
                </a:lnTo>
                <a:lnTo>
                  <a:pt x="4764323" y="1612900"/>
                </a:lnTo>
                <a:lnTo>
                  <a:pt x="4766382" y="1574800"/>
                </a:lnTo>
                <a:lnTo>
                  <a:pt x="4767072" y="1536700"/>
                </a:lnTo>
                <a:lnTo>
                  <a:pt x="4766382" y="1498600"/>
                </a:lnTo>
                <a:lnTo>
                  <a:pt x="4764323" y="1460500"/>
                </a:lnTo>
                <a:lnTo>
                  <a:pt x="4760910" y="1435100"/>
                </a:lnTo>
                <a:lnTo>
                  <a:pt x="4756160" y="1397000"/>
                </a:lnTo>
                <a:lnTo>
                  <a:pt x="4750087" y="1358900"/>
                </a:lnTo>
                <a:lnTo>
                  <a:pt x="4742708" y="1320800"/>
                </a:lnTo>
                <a:lnTo>
                  <a:pt x="4734037" y="1282700"/>
                </a:lnTo>
                <a:lnTo>
                  <a:pt x="4724091" y="1244600"/>
                </a:lnTo>
                <a:lnTo>
                  <a:pt x="4712886" y="1206500"/>
                </a:lnTo>
                <a:lnTo>
                  <a:pt x="4700436" y="1181100"/>
                </a:lnTo>
                <a:lnTo>
                  <a:pt x="4686757" y="1143000"/>
                </a:lnTo>
                <a:lnTo>
                  <a:pt x="4671865" y="1104900"/>
                </a:lnTo>
                <a:lnTo>
                  <a:pt x="4655776" y="1079500"/>
                </a:lnTo>
                <a:lnTo>
                  <a:pt x="4638505" y="1041400"/>
                </a:lnTo>
                <a:lnTo>
                  <a:pt x="4620067" y="1003300"/>
                </a:lnTo>
                <a:lnTo>
                  <a:pt x="4600479" y="977900"/>
                </a:lnTo>
                <a:lnTo>
                  <a:pt x="4579756" y="939800"/>
                </a:lnTo>
                <a:lnTo>
                  <a:pt x="4557914" y="914400"/>
                </a:lnTo>
                <a:lnTo>
                  <a:pt x="4534968" y="876300"/>
                </a:lnTo>
                <a:lnTo>
                  <a:pt x="4510934" y="850900"/>
                </a:lnTo>
                <a:lnTo>
                  <a:pt x="4485827" y="812800"/>
                </a:lnTo>
                <a:lnTo>
                  <a:pt x="4459663" y="787400"/>
                </a:lnTo>
                <a:lnTo>
                  <a:pt x="4432458" y="749300"/>
                </a:lnTo>
                <a:lnTo>
                  <a:pt x="4404227" y="723900"/>
                </a:lnTo>
                <a:lnTo>
                  <a:pt x="4374986" y="698500"/>
                </a:lnTo>
                <a:lnTo>
                  <a:pt x="4344750" y="660400"/>
                </a:lnTo>
                <a:lnTo>
                  <a:pt x="4313536" y="635000"/>
                </a:lnTo>
                <a:lnTo>
                  <a:pt x="4281358" y="609600"/>
                </a:lnTo>
                <a:lnTo>
                  <a:pt x="4248233" y="584200"/>
                </a:lnTo>
                <a:lnTo>
                  <a:pt x="4214175" y="558800"/>
                </a:lnTo>
                <a:lnTo>
                  <a:pt x="4179201" y="533400"/>
                </a:lnTo>
                <a:lnTo>
                  <a:pt x="4143326" y="508000"/>
                </a:lnTo>
                <a:lnTo>
                  <a:pt x="4106566" y="482600"/>
                </a:lnTo>
                <a:lnTo>
                  <a:pt x="4068937" y="457200"/>
                </a:lnTo>
                <a:lnTo>
                  <a:pt x="4030453" y="431800"/>
                </a:lnTo>
                <a:lnTo>
                  <a:pt x="3991131" y="406400"/>
                </a:lnTo>
                <a:lnTo>
                  <a:pt x="3950986" y="381000"/>
                </a:lnTo>
                <a:lnTo>
                  <a:pt x="3910033" y="355600"/>
                </a:lnTo>
                <a:lnTo>
                  <a:pt x="3868289" y="330200"/>
                </a:lnTo>
                <a:lnTo>
                  <a:pt x="3825770" y="317500"/>
                </a:lnTo>
                <a:lnTo>
                  <a:pt x="3782489" y="292100"/>
                </a:lnTo>
                <a:lnTo>
                  <a:pt x="3738464" y="279400"/>
                </a:lnTo>
                <a:lnTo>
                  <a:pt x="3693710" y="254000"/>
                </a:lnTo>
                <a:lnTo>
                  <a:pt x="3648243" y="241300"/>
                </a:lnTo>
                <a:lnTo>
                  <a:pt x="3602077" y="215900"/>
                </a:lnTo>
                <a:lnTo>
                  <a:pt x="3555229" y="203200"/>
                </a:lnTo>
                <a:lnTo>
                  <a:pt x="3507714" y="177800"/>
                </a:lnTo>
                <a:lnTo>
                  <a:pt x="3209499" y="101600"/>
                </a:lnTo>
                <a:lnTo>
                  <a:pt x="2945513" y="38100"/>
                </a:lnTo>
                <a:close/>
              </a:path>
              <a:path w="4767580" h="3073400">
                <a:moveTo>
                  <a:pt x="2836453" y="25400"/>
                </a:moveTo>
                <a:lnTo>
                  <a:pt x="1930618" y="25400"/>
                </a:lnTo>
                <a:lnTo>
                  <a:pt x="1875856" y="38100"/>
                </a:lnTo>
                <a:lnTo>
                  <a:pt x="2891215" y="38100"/>
                </a:lnTo>
                <a:lnTo>
                  <a:pt x="2836453" y="25400"/>
                </a:lnTo>
                <a:close/>
              </a:path>
              <a:path w="4767580" h="3073400">
                <a:moveTo>
                  <a:pt x="2725601" y="12700"/>
                </a:moveTo>
                <a:lnTo>
                  <a:pt x="2041470" y="12700"/>
                </a:lnTo>
                <a:lnTo>
                  <a:pt x="1985828" y="25400"/>
                </a:lnTo>
                <a:lnTo>
                  <a:pt x="2781243" y="25400"/>
                </a:lnTo>
                <a:lnTo>
                  <a:pt x="2725601" y="12700"/>
                </a:lnTo>
                <a:close/>
              </a:path>
              <a:path w="4767580" h="3073400">
                <a:moveTo>
                  <a:pt x="2556234" y="0"/>
                </a:moveTo>
                <a:lnTo>
                  <a:pt x="2210837" y="0"/>
                </a:lnTo>
                <a:lnTo>
                  <a:pt x="2153991" y="12700"/>
                </a:lnTo>
                <a:lnTo>
                  <a:pt x="2613080" y="12700"/>
                </a:lnTo>
                <a:lnTo>
                  <a:pt x="2556234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0619" y="2624327"/>
            <a:ext cx="4767580" cy="3078480"/>
          </a:xfrm>
          <a:custGeom>
            <a:avLst/>
            <a:gdLst/>
            <a:ahLst/>
            <a:cxnLst/>
            <a:rect l="l" t="t" r="r" b="b"/>
            <a:pathLst>
              <a:path w="4767580" h="3078479">
                <a:moveTo>
                  <a:pt x="0" y="1539240"/>
                </a:moveTo>
                <a:lnTo>
                  <a:pt x="2748" y="1464659"/>
                </a:lnTo>
                <a:lnTo>
                  <a:pt x="10911" y="1390994"/>
                </a:lnTo>
                <a:lnTo>
                  <a:pt x="24363" y="1318327"/>
                </a:lnTo>
                <a:lnTo>
                  <a:pt x="42980" y="1246737"/>
                </a:lnTo>
                <a:lnTo>
                  <a:pt x="66635" y="1176306"/>
                </a:lnTo>
                <a:lnTo>
                  <a:pt x="95206" y="1107113"/>
                </a:lnTo>
                <a:lnTo>
                  <a:pt x="128566" y="1039240"/>
                </a:lnTo>
                <a:lnTo>
                  <a:pt x="147004" y="1005824"/>
                </a:lnTo>
                <a:lnTo>
                  <a:pt x="166592" y="972767"/>
                </a:lnTo>
                <a:lnTo>
                  <a:pt x="187315" y="940081"/>
                </a:lnTo>
                <a:lnTo>
                  <a:pt x="209157" y="907775"/>
                </a:lnTo>
                <a:lnTo>
                  <a:pt x="232103" y="875860"/>
                </a:lnTo>
                <a:lnTo>
                  <a:pt x="256137" y="844345"/>
                </a:lnTo>
                <a:lnTo>
                  <a:pt x="281244" y="813240"/>
                </a:lnTo>
                <a:lnTo>
                  <a:pt x="307408" y="782556"/>
                </a:lnTo>
                <a:lnTo>
                  <a:pt x="334613" y="752302"/>
                </a:lnTo>
                <a:lnTo>
                  <a:pt x="362844" y="722489"/>
                </a:lnTo>
                <a:lnTo>
                  <a:pt x="392085" y="693127"/>
                </a:lnTo>
                <a:lnTo>
                  <a:pt x="422321" y="664226"/>
                </a:lnTo>
                <a:lnTo>
                  <a:pt x="453535" y="635796"/>
                </a:lnTo>
                <a:lnTo>
                  <a:pt x="485713" y="607847"/>
                </a:lnTo>
                <a:lnTo>
                  <a:pt x="518838" y="580389"/>
                </a:lnTo>
                <a:lnTo>
                  <a:pt x="552896" y="553432"/>
                </a:lnTo>
                <a:lnTo>
                  <a:pt x="587870" y="526986"/>
                </a:lnTo>
                <a:lnTo>
                  <a:pt x="623745" y="501062"/>
                </a:lnTo>
                <a:lnTo>
                  <a:pt x="660505" y="475669"/>
                </a:lnTo>
                <a:lnTo>
                  <a:pt x="698134" y="450818"/>
                </a:lnTo>
                <a:lnTo>
                  <a:pt x="736618" y="426518"/>
                </a:lnTo>
                <a:lnTo>
                  <a:pt x="775940" y="402780"/>
                </a:lnTo>
                <a:lnTo>
                  <a:pt x="816085" y="379613"/>
                </a:lnTo>
                <a:lnTo>
                  <a:pt x="857038" y="357029"/>
                </a:lnTo>
                <a:lnTo>
                  <a:pt x="898782" y="335036"/>
                </a:lnTo>
                <a:lnTo>
                  <a:pt x="941301" y="313645"/>
                </a:lnTo>
                <a:lnTo>
                  <a:pt x="984582" y="292866"/>
                </a:lnTo>
                <a:lnTo>
                  <a:pt x="1028607" y="272709"/>
                </a:lnTo>
                <a:lnTo>
                  <a:pt x="1073361" y="253185"/>
                </a:lnTo>
                <a:lnTo>
                  <a:pt x="1118828" y="234302"/>
                </a:lnTo>
                <a:lnTo>
                  <a:pt x="1164994" y="216072"/>
                </a:lnTo>
                <a:lnTo>
                  <a:pt x="1211842" y="198505"/>
                </a:lnTo>
                <a:lnTo>
                  <a:pt x="1259357" y="181609"/>
                </a:lnTo>
                <a:lnTo>
                  <a:pt x="1307523" y="165397"/>
                </a:lnTo>
                <a:lnTo>
                  <a:pt x="1356324" y="149877"/>
                </a:lnTo>
                <a:lnTo>
                  <a:pt x="1405745" y="135060"/>
                </a:lnTo>
                <a:lnTo>
                  <a:pt x="1455771" y="120955"/>
                </a:lnTo>
                <a:lnTo>
                  <a:pt x="1506385" y="107573"/>
                </a:lnTo>
                <a:lnTo>
                  <a:pt x="1557572" y="94925"/>
                </a:lnTo>
                <a:lnTo>
                  <a:pt x="1609317" y="83019"/>
                </a:lnTo>
                <a:lnTo>
                  <a:pt x="1661604" y="71867"/>
                </a:lnTo>
                <a:lnTo>
                  <a:pt x="1714416" y="61477"/>
                </a:lnTo>
                <a:lnTo>
                  <a:pt x="1767740" y="51861"/>
                </a:lnTo>
                <a:lnTo>
                  <a:pt x="1821558" y="43028"/>
                </a:lnTo>
                <a:lnTo>
                  <a:pt x="1875856" y="34989"/>
                </a:lnTo>
                <a:lnTo>
                  <a:pt x="1930618" y="27753"/>
                </a:lnTo>
                <a:lnTo>
                  <a:pt x="1985828" y="21330"/>
                </a:lnTo>
                <a:lnTo>
                  <a:pt x="2041470" y="15732"/>
                </a:lnTo>
                <a:lnTo>
                  <a:pt x="2097530" y="10967"/>
                </a:lnTo>
                <a:lnTo>
                  <a:pt x="2153991" y="7045"/>
                </a:lnTo>
                <a:lnTo>
                  <a:pt x="2210837" y="3978"/>
                </a:lnTo>
                <a:lnTo>
                  <a:pt x="2268054" y="1774"/>
                </a:lnTo>
                <a:lnTo>
                  <a:pt x="2325625" y="445"/>
                </a:lnTo>
                <a:lnTo>
                  <a:pt x="2383535" y="0"/>
                </a:lnTo>
                <a:lnTo>
                  <a:pt x="2441446" y="445"/>
                </a:lnTo>
                <a:lnTo>
                  <a:pt x="2499017" y="1774"/>
                </a:lnTo>
                <a:lnTo>
                  <a:pt x="2556234" y="3978"/>
                </a:lnTo>
                <a:lnTo>
                  <a:pt x="2613080" y="7045"/>
                </a:lnTo>
                <a:lnTo>
                  <a:pt x="2669541" y="10967"/>
                </a:lnTo>
                <a:lnTo>
                  <a:pt x="2725601" y="15732"/>
                </a:lnTo>
                <a:lnTo>
                  <a:pt x="2781243" y="21330"/>
                </a:lnTo>
                <a:lnTo>
                  <a:pt x="2836453" y="27753"/>
                </a:lnTo>
                <a:lnTo>
                  <a:pt x="2891215" y="34989"/>
                </a:lnTo>
                <a:lnTo>
                  <a:pt x="2945513" y="43028"/>
                </a:lnTo>
                <a:lnTo>
                  <a:pt x="2999331" y="51861"/>
                </a:lnTo>
                <a:lnTo>
                  <a:pt x="3052655" y="61477"/>
                </a:lnTo>
                <a:lnTo>
                  <a:pt x="3105467" y="71867"/>
                </a:lnTo>
                <a:lnTo>
                  <a:pt x="3157754" y="83019"/>
                </a:lnTo>
                <a:lnTo>
                  <a:pt x="3209499" y="94925"/>
                </a:lnTo>
                <a:lnTo>
                  <a:pt x="3260686" y="107573"/>
                </a:lnTo>
                <a:lnTo>
                  <a:pt x="3311300" y="120955"/>
                </a:lnTo>
                <a:lnTo>
                  <a:pt x="3361326" y="135060"/>
                </a:lnTo>
                <a:lnTo>
                  <a:pt x="3410747" y="149877"/>
                </a:lnTo>
                <a:lnTo>
                  <a:pt x="3459548" y="165397"/>
                </a:lnTo>
                <a:lnTo>
                  <a:pt x="3507714" y="181609"/>
                </a:lnTo>
                <a:lnTo>
                  <a:pt x="3555229" y="198505"/>
                </a:lnTo>
                <a:lnTo>
                  <a:pt x="3602077" y="216072"/>
                </a:lnTo>
                <a:lnTo>
                  <a:pt x="3648243" y="234302"/>
                </a:lnTo>
                <a:lnTo>
                  <a:pt x="3693710" y="253185"/>
                </a:lnTo>
                <a:lnTo>
                  <a:pt x="3738464" y="272709"/>
                </a:lnTo>
                <a:lnTo>
                  <a:pt x="3782489" y="292866"/>
                </a:lnTo>
                <a:lnTo>
                  <a:pt x="3825770" y="313645"/>
                </a:lnTo>
                <a:lnTo>
                  <a:pt x="3868289" y="335036"/>
                </a:lnTo>
                <a:lnTo>
                  <a:pt x="3910033" y="357029"/>
                </a:lnTo>
                <a:lnTo>
                  <a:pt x="3950986" y="379613"/>
                </a:lnTo>
                <a:lnTo>
                  <a:pt x="3991131" y="402780"/>
                </a:lnTo>
                <a:lnTo>
                  <a:pt x="4030453" y="426518"/>
                </a:lnTo>
                <a:lnTo>
                  <a:pt x="4068937" y="450818"/>
                </a:lnTo>
                <a:lnTo>
                  <a:pt x="4106566" y="475669"/>
                </a:lnTo>
                <a:lnTo>
                  <a:pt x="4143326" y="501062"/>
                </a:lnTo>
                <a:lnTo>
                  <a:pt x="4179201" y="526986"/>
                </a:lnTo>
                <a:lnTo>
                  <a:pt x="4214175" y="553432"/>
                </a:lnTo>
                <a:lnTo>
                  <a:pt x="4248233" y="580389"/>
                </a:lnTo>
                <a:lnTo>
                  <a:pt x="4281358" y="607847"/>
                </a:lnTo>
                <a:lnTo>
                  <a:pt x="4313536" y="635796"/>
                </a:lnTo>
                <a:lnTo>
                  <a:pt x="4344750" y="664226"/>
                </a:lnTo>
                <a:lnTo>
                  <a:pt x="4374986" y="693127"/>
                </a:lnTo>
                <a:lnTo>
                  <a:pt x="4404227" y="722489"/>
                </a:lnTo>
                <a:lnTo>
                  <a:pt x="4432458" y="752302"/>
                </a:lnTo>
                <a:lnTo>
                  <a:pt x="4459663" y="782556"/>
                </a:lnTo>
                <a:lnTo>
                  <a:pt x="4485827" y="813240"/>
                </a:lnTo>
                <a:lnTo>
                  <a:pt x="4510934" y="844345"/>
                </a:lnTo>
                <a:lnTo>
                  <a:pt x="4534968" y="875860"/>
                </a:lnTo>
                <a:lnTo>
                  <a:pt x="4557914" y="907775"/>
                </a:lnTo>
                <a:lnTo>
                  <a:pt x="4579756" y="940081"/>
                </a:lnTo>
                <a:lnTo>
                  <a:pt x="4600479" y="972767"/>
                </a:lnTo>
                <a:lnTo>
                  <a:pt x="4620067" y="1005824"/>
                </a:lnTo>
                <a:lnTo>
                  <a:pt x="4638505" y="1039240"/>
                </a:lnTo>
                <a:lnTo>
                  <a:pt x="4671865" y="1107113"/>
                </a:lnTo>
                <a:lnTo>
                  <a:pt x="4700436" y="1176306"/>
                </a:lnTo>
                <a:lnTo>
                  <a:pt x="4724091" y="1246737"/>
                </a:lnTo>
                <a:lnTo>
                  <a:pt x="4742708" y="1318327"/>
                </a:lnTo>
                <a:lnTo>
                  <a:pt x="4756160" y="1390994"/>
                </a:lnTo>
                <a:lnTo>
                  <a:pt x="4764323" y="1464659"/>
                </a:lnTo>
                <a:lnTo>
                  <a:pt x="4767072" y="1539240"/>
                </a:lnTo>
                <a:lnTo>
                  <a:pt x="4766382" y="1576639"/>
                </a:lnTo>
                <a:lnTo>
                  <a:pt x="4760910" y="1650772"/>
                </a:lnTo>
                <a:lnTo>
                  <a:pt x="4750087" y="1723948"/>
                </a:lnTo>
                <a:lnTo>
                  <a:pt x="4734037" y="1796087"/>
                </a:lnTo>
                <a:lnTo>
                  <a:pt x="4712886" y="1867107"/>
                </a:lnTo>
                <a:lnTo>
                  <a:pt x="4686757" y="1936929"/>
                </a:lnTo>
                <a:lnTo>
                  <a:pt x="4655776" y="2005472"/>
                </a:lnTo>
                <a:lnTo>
                  <a:pt x="4620067" y="2072655"/>
                </a:lnTo>
                <a:lnTo>
                  <a:pt x="4600479" y="2105712"/>
                </a:lnTo>
                <a:lnTo>
                  <a:pt x="4579756" y="2138398"/>
                </a:lnTo>
                <a:lnTo>
                  <a:pt x="4557914" y="2170704"/>
                </a:lnTo>
                <a:lnTo>
                  <a:pt x="4534968" y="2202619"/>
                </a:lnTo>
                <a:lnTo>
                  <a:pt x="4510934" y="2234134"/>
                </a:lnTo>
                <a:lnTo>
                  <a:pt x="4485827" y="2265239"/>
                </a:lnTo>
                <a:lnTo>
                  <a:pt x="4459663" y="2295923"/>
                </a:lnTo>
                <a:lnTo>
                  <a:pt x="4432458" y="2326177"/>
                </a:lnTo>
                <a:lnTo>
                  <a:pt x="4404227" y="2355990"/>
                </a:lnTo>
                <a:lnTo>
                  <a:pt x="4374986" y="2385352"/>
                </a:lnTo>
                <a:lnTo>
                  <a:pt x="4344750" y="2414253"/>
                </a:lnTo>
                <a:lnTo>
                  <a:pt x="4313536" y="2442683"/>
                </a:lnTo>
                <a:lnTo>
                  <a:pt x="4281358" y="2470632"/>
                </a:lnTo>
                <a:lnTo>
                  <a:pt x="4248233" y="2498090"/>
                </a:lnTo>
                <a:lnTo>
                  <a:pt x="4214175" y="2525047"/>
                </a:lnTo>
                <a:lnTo>
                  <a:pt x="4179201" y="2551493"/>
                </a:lnTo>
                <a:lnTo>
                  <a:pt x="4143326" y="2577417"/>
                </a:lnTo>
                <a:lnTo>
                  <a:pt x="4106566" y="2602810"/>
                </a:lnTo>
                <a:lnTo>
                  <a:pt x="4068937" y="2627661"/>
                </a:lnTo>
                <a:lnTo>
                  <a:pt x="4030453" y="2651961"/>
                </a:lnTo>
                <a:lnTo>
                  <a:pt x="3991131" y="2675699"/>
                </a:lnTo>
                <a:lnTo>
                  <a:pt x="3950986" y="2698866"/>
                </a:lnTo>
                <a:lnTo>
                  <a:pt x="3910033" y="2721450"/>
                </a:lnTo>
                <a:lnTo>
                  <a:pt x="3868289" y="2743443"/>
                </a:lnTo>
                <a:lnTo>
                  <a:pt x="3825770" y="2764834"/>
                </a:lnTo>
                <a:lnTo>
                  <a:pt x="3782489" y="2785613"/>
                </a:lnTo>
                <a:lnTo>
                  <a:pt x="3738464" y="2805770"/>
                </a:lnTo>
                <a:lnTo>
                  <a:pt x="3693710" y="2825294"/>
                </a:lnTo>
                <a:lnTo>
                  <a:pt x="3648243" y="2844177"/>
                </a:lnTo>
                <a:lnTo>
                  <a:pt x="3602077" y="2862407"/>
                </a:lnTo>
                <a:lnTo>
                  <a:pt x="3555229" y="2879974"/>
                </a:lnTo>
                <a:lnTo>
                  <a:pt x="3507714" y="2896870"/>
                </a:lnTo>
                <a:lnTo>
                  <a:pt x="3459548" y="2913082"/>
                </a:lnTo>
                <a:lnTo>
                  <a:pt x="3410747" y="2928602"/>
                </a:lnTo>
                <a:lnTo>
                  <a:pt x="3361326" y="2943419"/>
                </a:lnTo>
                <a:lnTo>
                  <a:pt x="3311300" y="2957524"/>
                </a:lnTo>
                <a:lnTo>
                  <a:pt x="3260686" y="2970906"/>
                </a:lnTo>
                <a:lnTo>
                  <a:pt x="3209499" y="2983554"/>
                </a:lnTo>
                <a:lnTo>
                  <a:pt x="3157754" y="2995460"/>
                </a:lnTo>
                <a:lnTo>
                  <a:pt x="3105467" y="3006612"/>
                </a:lnTo>
                <a:lnTo>
                  <a:pt x="3052655" y="3017002"/>
                </a:lnTo>
                <a:lnTo>
                  <a:pt x="2999331" y="3026618"/>
                </a:lnTo>
                <a:lnTo>
                  <a:pt x="2945513" y="3035451"/>
                </a:lnTo>
                <a:lnTo>
                  <a:pt x="2891215" y="3043490"/>
                </a:lnTo>
                <a:lnTo>
                  <a:pt x="2836453" y="3050726"/>
                </a:lnTo>
                <a:lnTo>
                  <a:pt x="2781243" y="3057149"/>
                </a:lnTo>
                <a:lnTo>
                  <a:pt x="2725601" y="3062747"/>
                </a:lnTo>
                <a:lnTo>
                  <a:pt x="2669541" y="3067512"/>
                </a:lnTo>
                <a:lnTo>
                  <a:pt x="2613080" y="3071434"/>
                </a:lnTo>
                <a:lnTo>
                  <a:pt x="2556234" y="3074501"/>
                </a:lnTo>
                <a:lnTo>
                  <a:pt x="2499017" y="3076705"/>
                </a:lnTo>
                <a:lnTo>
                  <a:pt x="2441446" y="3078034"/>
                </a:lnTo>
                <a:lnTo>
                  <a:pt x="2383535" y="3078480"/>
                </a:lnTo>
                <a:lnTo>
                  <a:pt x="2325625" y="3078034"/>
                </a:lnTo>
                <a:lnTo>
                  <a:pt x="2268054" y="3076705"/>
                </a:lnTo>
                <a:lnTo>
                  <a:pt x="2210837" y="3074501"/>
                </a:lnTo>
                <a:lnTo>
                  <a:pt x="2153991" y="3071434"/>
                </a:lnTo>
                <a:lnTo>
                  <a:pt x="2097530" y="3067512"/>
                </a:lnTo>
                <a:lnTo>
                  <a:pt x="2041470" y="3062747"/>
                </a:lnTo>
                <a:lnTo>
                  <a:pt x="1985828" y="3057149"/>
                </a:lnTo>
                <a:lnTo>
                  <a:pt x="1930618" y="3050726"/>
                </a:lnTo>
                <a:lnTo>
                  <a:pt x="1875856" y="3043490"/>
                </a:lnTo>
                <a:lnTo>
                  <a:pt x="1821558" y="3035451"/>
                </a:lnTo>
                <a:lnTo>
                  <a:pt x="1767740" y="3026618"/>
                </a:lnTo>
                <a:lnTo>
                  <a:pt x="1714416" y="3017002"/>
                </a:lnTo>
                <a:lnTo>
                  <a:pt x="1661604" y="3006612"/>
                </a:lnTo>
                <a:lnTo>
                  <a:pt x="1609317" y="2995460"/>
                </a:lnTo>
                <a:lnTo>
                  <a:pt x="1557572" y="2983554"/>
                </a:lnTo>
                <a:lnTo>
                  <a:pt x="1506385" y="2970906"/>
                </a:lnTo>
                <a:lnTo>
                  <a:pt x="1455771" y="2957524"/>
                </a:lnTo>
                <a:lnTo>
                  <a:pt x="1405745" y="2943419"/>
                </a:lnTo>
                <a:lnTo>
                  <a:pt x="1356324" y="2928602"/>
                </a:lnTo>
                <a:lnTo>
                  <a:pt x="1307523" y="2913082"/>
                </a:lnTo>
                <a:lnTo>
                  <a:pt x="1259357" y="2896870"/>
                </a:lnTo>
                <a:lnTo>
                  <a:pt x="1211842" y="2879974"/>
                </a:lnTo>
                <a:lnTo>
                  <a:pt x="1164994" y="2862407"/>
                </a:lnTo>
                <a:lnTo>
                  <a:pt x="1118828" y="2844177"/>
                </a:lnTo>
                <a:lnTo>
                  <a:pt x="1073361" y="2825294"/>
                </a:lnTo>
                <a:lnTo>
                  <a:pt x="1028607" y="2805770"/>
                </a:lnTo>
                <a:lnTo>
                  <a:pt x="984582" y="2785613"/>
                </a:lnTo>
                <a:lnTo>
                  <a:pt x="941301" y="2764834"/>
                </a:lnTo>
                <a:lnTo>
                  <a:pt x="898782" y="2743443"/>
                </a:lnTo>
                <a:lnTo>
                  <a:pt x="857038" y="2721450"/>
                </a:lnTo>
                <a:lnTo>
                  <a:pt x="816085" y="2698866"/>
                </a:lnTo>
                <a:lnTo>
                  <a:pt x="775940" y="2675699"/>
                </a:lnTo>
                <a:lnTo>
                  <a:pt x="736618" y="2651961"/>
                </a:lnTo>
                <a:lnTo>
                  <a:pt x="698134" y="2627661"/>
                </a:lnTo>
                <a:lnTo>
                  <a:pt x="660505" y="2602810"/>
                </a:lnTo>
                <a:lnTo>
                  <a:pt x="623745" y="2577417"/>
                </a:lnTo>
                <a:lnTo>
                  <a:pt x="587870" y="2551493"/>
                </a:lnTo>
                <a:lnTo>
                  <a:pt x="552896" y="2525047"/>
                </a:lnTo>
                <a:lnTo>
                  <a:pt x="518838" y="2498090"/>
                </a:lnTo>
                <a:lnTo>
                  <a:pt x="485713" y="2470632"/>
                </a:lnTo>
                <a:lnTo>
                  <a:pt x="453535" y="2442683"/>
                </a:lnTo>
                <a:lnTo>
                  <a:pt x="422321" y="2414253"/>
                </a:lnTo>
                <a:lnTo>
                  <a:pt x="392085" y="2385352"/>
                </a:lnTo>
                <a:lnTo>
                  <a:pt x="362844" y="2355990"/>
                </a:lnTo>
                <a:lnTo>
                  <a:pt x="334613" y="2326177"/>
                </a:lnTo>
                <a:lnTo>
                  <a:pt x="307408" y="2295923"/>
                </a:lnTo>
                <a:lnTo>
                  <a:pt x="281244" y="2265239"/>
                </a:lnTo>
                <a:lnTo>
                  <a:pt x="256137" y="2234134"/>
                </a:lnTo>
                <a:lnTo>
                  <a:pt x="232103" y="2202619"/>
                </a:lnTo>
                <a:lnTo>
                  <a:pt x="209157" y="2170704"/>
                </a:lnTo>
                <a:lnTo>
                  <a:pt x="187315" y="2138398"/>
                </a:lnTo>
                <a:lnTo>
                  <a:pt x="166592" y="2105712"/>
                </a:lnTo>
                <a:lnTo>
                  <a:pt x="147004" y="2072655"/>
                </a:lnTo>
                <a:lnTo>
                  <a:pt x="128566" y="2039239"/>
                </a:lnTo>
                <a:lnTo>
                  <a:pt x="95206" y="1971366"/>
                </a:lnTo>
                <a:lnTo>
                  <a:pt x="66635" y="1902173"/>
                </a:lnTo>
                <a:lnTo>
                  <a:pt x="42980" y="1831742"/>
                </a:lnTo>
                <a:lnTo>
                  <a:pt x="24363" y="1760152"/>
                </a:lnTo>
                <a:lnTo>
                  <a:pt x="10911" y="1687485"/>
                </a:lnTo>
                <a:lnTo>
                  <a:pt x="2748" y="1613820"/>
                </a:lnTo>
                <a:lnTo>
                  <a:pt x="0" y="15392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8423" y="2304288"/>
            <a:ext cx="3581400" cy="283845"/>
          </a:xfrm>
          <a:custGeom>
            <a:avLst/>
            <a:gdLst/>
            <a:ahLst/>
            <a:cxnLst/>
            <a:rect l="l" t="t" r="r" b="b"/>
            <a:pathLst>
              <a:path w="3581400" h="283844">
                <a:moveTo>
                  <a:pt x="1790700" y="0"/>
                </a:moveTo>
                <a:lnTo>
                  <a:pt x="1710937" y="138"/>
                </a:lnTo>
                <a:lnTo>
                  <a:pt x="1632067" y="548"/>
                </a:lnTo>
                <a:lnTo>
                  <a:pt x="1554164" y="1226"/>
                </a:lnTo>
                <a:lnTo>
                  <a:pt x="1477299" y="2164"/>
                </a:lnTo>
                <a:lnTo>
                  <a:pt x="1401546" y="3358"/>
                </a:lnTo>
                <a:lnTo>
                  <a:pt x="1253666" y="6488"/>
                </a:lnTo>
                <a:lnTo>
                  <a:pt x="908516" y="18374"/>
                </a:lnTo>
                <a:lnTo>
                  <a:pt x="662451" y="31679"/>
                </a:lnTo>
                <a:lnTo>
                  <a:pt x="498491" y="43630"/>
                </a:lnTo>
                <a:lnTo>
                  <a:pt x="400081" y="52449"/>
                </a:lnTo>
                <a:lnTo>
                  <a:pt x="311068" y="61897"/>
                </a:lnTo>
                <a:lnTo>
                  <a:pt x="270267" y="66842"/>
                </a:lnTo>
                <a:lnTo>
                  <a:pt x="232034" y="71926"/>
                </a:lnTo>
                <a:lnTo>
                  <a:pt x="163561" y="82491"/>
                </a:lnTo>
                <a:lnTo>
                  <a:pt x="106232" y="93546"/>
                </a:lnTo>
                <a:lnTo>
                  <a:pt x="60629" y="105043"/>
                </a:lnTo>
                <a:lnTo>
                  <a:pt x="15484" y="123019"/>
                </a:lnTo>
                <a:lnTo>
                  <a:pt x="0" y="141732"/>
                </a:lnTo>
                <a:lnTo>
                  <a:pt x="1744" y="148041"/>
                </a:lnTo>
                <a:lnTo>
                  <a:pt x="42406" y="172520"/>
                </a:lnTo>
                <a:lnTo>
                  <a:pt x="81928" y="184221"/>
                </a:lnTo>
                <a:lnTo>
                  <a:pt x="133467" y="195503"/>
                </a:lnTo>
                <a:lnTo>
                  <a:pt x="196441" y="206318"/>
                </a:lnTo>
                <a:lnTo>
                  <a:pt x="270267" y="216621"/>
                </a:lnTo>
                <a:lnTo>
                  <a:pt x="311068" y="221566"/>
                </a:lnTo>
                <a:lnTo>
                  <a:pt x="400081" y="231014"/>
                </a:lnTo>
                <a:lnTo>
                  <a:pt x="498491" y="239833"/>
                </a:lnTo>
                <a:lnTo>
                  <a:pt x="605715" y="247979"/>
                </a:lnTo>
                <a:lnTo>
                  <a:pt x="781804" y="258831"/>
                </a:lnTo>
                <a:lnTo>
                  <a:pt x="1042004" y="270511"/>
                </a:lnTo>
                <a:lnTo>
                  <a:pt x="1401546" y="280105"/>
                </a:lnTo>
                <a:lnTo>
                  <a:pt x="1790700" y="283463"/>
                </a:lnTo>
                <a:lnTo>
                  <a:pt x="2179853" y="280105"/>
                </a:lnTo>
                <a:lnTo>
                  <a:pt x="2539395" y="270511"/>
                </a:lnTo>
                <a:lnTo>
                  <a:pt x="2799595" y="258831"/>
                </a:lnTo>
                <a:lnTo>
                  <a:pt x="2975684" y="247979"/>
                </a:lnTo>
                <a:lnTo>
                  <a:pt x="3082908" y="239833"/>
                </a:lnTo>
                <a:lnTo>
                  <a:pt x="3181318" y="231014"/>
                </a:lnTo>
                <a:lnTo>
                  <a:pt x="3270331" y="221566"/>
                </a:lnTo>
                <a:lnTo>
                  <a:pt x="3311132" y="216621"/>
                </a:lnTo>
                <a:lnTo>
                  <a:pt x="3349365" y="211537"/>
                </a:lnTo>
                <a:lnTo>
                  <a:pt x="3417838" y="200972"/>
                </a:lnTo>
                <a:lnTo>
                  <a:pt x="3475167" y="189917"/>
                </a:lnTo>
                <a:lnTo>
                  <a:pt x="3520770" y="178420"/>
                </a:lnTo>
                <a:lnTo>
                  <a:pt x="3565915" y="160444"/>
                </a:lnTo>
                <a:lnTo>
                  <a:pt x="3581400" y="141732"/>
                </a:lnTo>
                <a:lnTo>
                  <a:pt x="3579655" y="135422"/>
                </a:lnTo>
                <a:lnTo>
                  <a:pt x="3538993" y="110943"/>
                </a:lnTo>
                <a:lnTo>
                  <a:pt x="3499471" y="99242"/>
                </a:lnTo>
                <a:lnTo>
                  <a:pt x="3447932" y="87960"/>
                </a:lnTo>
                <a:lnTo>
                  <a:pt x="3384958" y="77145"/>
                </a:lnTo>
                <a:lnTo>
                  <a:pt x="3311132" y="66842"/>
                </a:lnTo>
                <a:lnTo>
                  <a:pt x="3270331" y="61897"/>
                </a:lnTo>
                <a:lnTo>
                  <a:pt x="3181318" y="52449"/>
                </a:lnTo>
                <a:lnTo>
                  <a:pt x="3082908" y="43630"/>
                </a:lnTo>
                <a:lnTo>
                  <a:pt x="2918948" y="31679"/>
                </a:lnTo>
                <a:lnTo>
                  <a:pt x="2672883" y="18374"/>
                </a:lnTo>
                <a:lnTo>
                  <a:pt x="2327733" y="6488"/>
                </a:lnTo>
                <a:lnTo>
                  <a:pt x="1949332" y="548"/>
                </a:lnTo>
                <a:lnTo>
                  <a:pt x="1790700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8423" y="2304288"/>
            <a:ext cx="3581400" cy="283845"/>
          </a:xfrm>
          <a:custGeom>
            <a:avLst/>
            <a:gdLst/>
            <a:ahLst/>
            <a:cxnLst/>
            <a:rect l="l" t="t" r="r" b="b"/>
            <a:pathLst>
              <a:path w="3581400" h="283844">
                <a:moveTo>
                  <a:pt x="0" y="141732"/>
                </a:moveTo>
                <a:lnTo>
                  <a:pt x="42406" y="110943"/>
                </a:lnTo>
                <a:lnTo>
                  <a:pt x="81928" y="99242"/>
                </a:lnTo>
                <a:lnTo>
                  <a:pt x="133467" y="87960"/>
                </a:lnTo>
                <a:lnTo>
                  <a:pt x="196441" y="77145"/>
                </a:lnTo>
                <a:lnTo>
                  <a:pt x="270267" y="66842"/>
                </a:lnTo>
                <a:lnTo>
                  <a:pt x="311068" y="61897"/>
                </a:lnTo>
                <a:lnTo>
                  <a:pt x="354364" y="57098"/>
                </a:lnTo>
                <a:lnTo>
                  <a:pt x="400081" y="52449"/>
                </a:lnTo>
                <a:lnTo>
                  <a:pt x="448148" y="47958"/>
                </a:lnTo>
                <a:lnTo>
                  <a:pt x="498491" y="43630"/>
                </a:lnTo>
                <a:lnTo>
                  <a:pt x="551038" y="39470"/>
                </a:lnTo>
                <a:lnTo>
                  <a:pt x="605715" y="35484"/>
                </a:lnTo>
                <a:lnTo>
                  <a:pt x="662451" y="31679"/>
                </a:lnTo>
                <a:lnTo>
                  <a:pt x="721171" y="28059"/>
                </a:lnTo>
                <a:lnTo>
                  <a:pt x="781804" y="24632"/>
                </a:lnTo>
                <a:lnTo>
                  <a:pt x="844277" y="21401"/>
                </a:lnTo>
                <a:lnTo>
                  <a:pt x="908516" y="18374"/>
                </a:lnTo>
                <a:lnTo>
                  <a:pt x="974449" y="15556"/>
                </a:lnTo>
                <a:lnTo>
                  <a:pt x="1042004" y="12952"/>
                </a:lnTo>
                <a:lnTo>
                  <a:pt x="1111107" y="10569"/>
                </a:lnTo>
                <a:lnTo>
                  <a:pt x="1181685" y="8412"/>
                </a:lnTo>
                <a:lnTo>
                  <a:pt x="1253666" y="6488"/>
                </a:lnTo>
                <a:lnTo>
                  <a:pt x="1326978" y="4801"/>
                </a:lnTo>
                <a:lnTo>
                  <a:pt x="1401546" y="3358"/>
                </a:lnTo>
                <a:lnTo>
                  <a:pt x="1477299" y="2164"/>
                </a:lnTo>
                <a:lnTo>
                  <a:pt x="1554164" y="1226"/>
                </a:lnTo>
                <a:lnTo>
                  <a:pt x="1632067" y="548"/>
                </a:lnTo>
                <a:lnTo>
                  <a:pt x="1710937" y="138"/>
                </a:lnTo>
                <a:lnTo>
                  <a:pt x="1790700" y="0"/>
                </a:lnTo>
                <a:lnTo>
                  <a:pt x="1870462" y="138"/>
                </a:lnTo>
                <a:lnTo>
                  <a:pt x="1949332" y="548"/>
                </a:lnTo>
                <a:lnTo>
                  <a:pt x="2027235" y="1226"/>
                </a:lnTo>
                <a:lnTo>
                  <a:pt x="2104100" y="2164"/>
                </a:lnTo>
                <a:lnTo>
                  <a:pt x="2179853" y="3358"/>
                </a:lnTo>
                <a:lnTo>
                  <a:pt x="2254421" y="4801"/>
                </a:lnTo>
                <a:lnTo>
                  <a:pt x="2327733" y="6488"/>
                </a:lnTo>
                <a:lnTo>
                  <a:pt x="2399714" y="8412"/>
                </a:lnTo>
                <a:lnTo>
                  <a:pt x="2470292" y="10569"/>
                </a:lnTo>
                <a:lnTo>
                  <a:pt x="2539395" y="12952"/>
                </a:lnTo>
                <a:lnTo>
                  <a:pt x="2606950" y="15556"/>
                </a:lnTo>
                <a:lnTo>
                  <a:pt x="2672883" y="18374"/>
                </a:lnTo>
                <a:lnTo>
                  <a:pt x="2737122" y="21401"/>
                </a:lnTo>
                <a:lnTo>
                  <a:pt x="2799595" y="24632"/>
                </a:lnTo>
                <a:lnTo>
                  <a:pt x="2860228" y="28059"/>
                </a:lnTo>
                <a:lnTo>
                  <a:pt x="2918948" y="31679"/>
                </a:lnTo>
                <a:lnTo>
                  <a:pt x="2975684" y="35484"/>
                </a:lnTo>
                <a:lnTo>
                  <a:pt x="3030361" y="39470"/>
                </a:lnTo>
                <a:lnTo>
                  <a:pt x="3082908" y="43630"/>
                </a:lnTo>
                <a:lnTo>
                  <a:pt x="3133251" y="47958"/>
                </a:lnTo>
                <a:lnTo>
                  <a:pt x="3181318" y="52449"/>
                </a:lnTo>
                <a:lnTo>
                  <a:pt x="3227035" y="57098"/>
                </a:lnTo>
                <a:lnTo>
                  <a:pt x="3270331" y="61897"/>
                </a:lnTo>
                <a:lnTo>
                  <a:pt x="3311132" y="66842"/>
                </a:lnTo>
                <a:lnTo>
                  <a:pt x="3349365" y="71926"/>
                </a:lnTo>
                <a:lnTo>
                  <a:pt x="3417838" y="82491"/>
                </a:lnTo>
                <a:lnTo>
                  <a:pt x="3475167" y="93546"/>
                </a:lnTo>
                <a:lnTo>
                  <a:pt x="3520770" y="105043"/>
                </a:lnTo>
                <a:lnTo>
                  <a:pt x="3565915" y="123019"/>
                </a:lnTo>
                <a:lnTo>
                  <a:pt x="3581400" y="141732"/>
                </a:lnTo>
                <a:lnTo>
                  <a:pt x="3579655" y="148041"/>
                </a:lnTo>
                <a:lnTo>
                  <a:pt x="3538993" y="172520"/>
                </a:lnTo>
                <a:lnTo>
                  <a:pt x="3499471" y="184221"/>
                </a:lnTo>
                <a:lnTo>
                  <a:pt x="3447932" y="195503"/>
                </a:lnTo>
                <a:lnTo>
                  <a:pt x="3384958" y="206318"/>
                </a:lnTo>
                <a:lnTo>
                  <a:pt x="3311132" y="216621"/>
                </a:lnTo>
                <a:lnTo>
                  <a:pt x="3270331" y="221566"/>
                </a:lnTo>
                <a:lnTo>
                  <a:pt x="3227035" y="226365"/>
                </a:lnTo>
                <a:lnTo>
                  <a:pt x="3181318" y="231014"/>
                </a:lnTo>
                <a:lnTo>
                  <a:pt x="3133251" y="235505"/>
                </a:lnTo>
                <a:lnTo>
                  <a:pt x="3082908" y="239833"/>
                </a:lnTo>
                <a:lnTo>
                  <a:pt x="3030361" y="243993"/>
                </a:lnTo>
                <a:lnTo>
                  <a:pt x="2975684" y="247979"/>
                </a:lnTo>
                <a:lnTo>
                  <a:pt x="2918948" y="251784"/>
                </a:lnTo>
                <a:lnTo>
                  <a:pt x="2860228" y="255404"/>
                </a:lnTo>
                <a:lnTo>
                  <a:pt x="2799595" y="258831"/>
                </a:lnTo>
                <a:lnTo>
                  <a:pt x="2737122" y="262062"/>
                </a:lnTo>
                <a:lnTo>
                  <a:pt x="2672883" y="265089"/>
                </a:lnTo>
                <a:lnTo>
                  <a:pt x="2606950" y="267907"/>
                </a:lnTo>
                <a:lnTo>
                  <a:pt x="2539395" y="270511"/>
                </a:lnTo>
                <a:lnTo>
                  <a:pt x="2470292" y="272894"/>
                </a:lnTo>
                <a:lnTo>
                  <a:pt x="2399714" y="275051"/>
                </a:lnTo>
                <a:lnTo>
                  <a:pt x="2327733" y="276975"/>
                </a:lnTo>
                <a:lnTo>
                  <a:pt x="2254421" y="278662"/>
                </a:lnTo>
                <a:lnTo>
                  <a:pt x="2179853" y="280105"/>
                </a:lnTo>
                <a:lnTo>
                  <a:pt x="2104100" y="281299"/>
                </a:lnTo>
                <a:lnTo>
                  <a:pt x="2027235" y="282237"/>
                </a:lnTo>
                <a:lnTo>
                  <a:pt x="1949332" y="282915"/>
                </a:lnTo>
                <a:lnTo>
                  <a:pt x="1870462" y="283325"/>
                </a:lnTo>
                <a:lnTo>
                  <a:pt x="1790700" y="283463"/>
                </a:lnTo>
                <a:lnTo>
                  <a:pt x="1710937" y="283325"/>
                </a:lnTo>
                <a:lnTo>
                  <a:pt x="1632067" y="282915"/>
                </a:lnTo>
                <a:lnTo>
                  <a:pt x="1554164" y="282237"/>
                </a:lnTo>
                <a:lnTo>
                  <a:pt x="1477299" y="281299"/>
                </a:lnTo>
                <a:lnTo>
                  <a:pt x="1401546" y="280105"/>
                </a:lnTo>
                <a:lnTo>
                  <a:pt x="1326978" y="278662"/>
                </a:lnTo>
                <a:lnTo>
                  <a:pt x="1253666" y="276975"/>
                </a:lnTo>
                <a:lnTo>
                  <a:pt x="1181685" y="275051"/>
                </a:lnTo>
                <a:lnTo>
                  <a:pt x="1111107" y="272894"/>
                </a:lnTo>
                <a:lnTo>
                  <a:pt x="1042004" y="270511"/>
                </a:lnTo>
                <a:lnTo>
                  <a:pt x="974449" y="267907"/>
                </a:lnTo>
                <a:lnTo>
                  <a:pt x="908516" y="265089"/>
                </a:lnTo>
                <a:lnTo>
                  <a:pt x="844277" y="262062"/>
                </a:lnTo>
                <a:lnTo>
                  <a:pt x="781804" y="258831"/>
                </a:lnTo>
                <a:lnTo>
                  <a:pt x="721171" y="255404"/>
                </a:lnTo>
                <a:lnTo>
                  <a:pt x="662451" y="251784"/>
                </a:lnTo>
                <a:lnTo>
                  <a:pt x="605715" y="247979"/>
                </a:lnTo>
                <a:lnTo>
                  <a:pt x="551038" y="243993"/>
                </a:lnTo>
                <a:lnTo>
                  <a:pt x="498491" y="239833"/>
                </a:lnTo>
                <a:lnTo>
                  <a:pt x="448148" y="235505"/>
                </a:lnTo>
                <a:lnTo>
                  <a:pt x="400081" y="231014"/>
                </a:lnTo>
                <a:lnTo>
                  <a:pt x="354364" y="226365"/>
                </a:lnTo>
                <a:lnTo>
                  <a:pt x="311068" y="221566"/>
                </a:lnTo>
                <a:lnTo>
                  <a:pt x="270267" y="216621"/>
                </a:lnTo>
                <a:lnTo>
                  <a:pt x="232034" y="211537"/>
                </a:lnTo>
                <a:lnTo>
                  <a:pt x="163561" y="200972"/>
                </a:lnTo>
                <a:lnTo>
                  <a:pt x="106232" y="189917"/>
                </a:lnTo>
                <a:lnTo>
                  <a:pt x="60629" y="178420"/>
                </a:lnTo>
                <a:lnTo>
                  <a:pt x="15484" y="160444"/>
                </a:lnTo>
                <a:lnTo>
                  <a:pt x="0" y="14173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94" y="0"/>
            <a:ext cx="9143186" cy="6176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33915" y="2853054"/>
            <a:ext cx="22555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You can write extensive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responses to justify why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you did/didn’t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something!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297" y="-2628"/>
            <a:ext cx="9883867" cy="671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AF54F9-E445-EA4C-9123-314CCB442D1D}"/>
              </a:ext>
            </a:extLst>
          </p:cNvPr>
          <p:cNvSpPr/>
          <p:nvPr/>
        </p:nvSpPr>
        <p:spPr>
          <a:xfrm>
            <a:off x="6586221" y="4034520"/>
            <a:ext cx="4840603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ject 3"/>
          <p:cNvSpPr/>
          <p:nvPr/>
        </p:nvSpPr>
        <p:spPr>
          <a:xfrm>
            <a:off x="1054608" y="3396996"/>
            <a:ext cx="1865630" cy="341630"/>
          </a:xfrm>
          <a:custGeom>
            <a:avLst/>
            <a:gdLst/>
            <a:ahLst/>
            <a:cxnLst/>
            <a:rect l="l" t="t" r="r" b="b"/>
            <a:pathLst>
              <a:path w="1865630" h="341629">
                <a:moveTo>
                  <a:pt x="932687" y="0"/>
                </a:moveTo>
                <a:lnTo>
                  <a:pt x="856192" y="566"/>
                </a:lnTo>
                <a:lnTo>
                  <a:pt x="781400" y="2234"/>
                </a:lnTo>
                <a:lnTo>
                  <a:pt x="708551" y="4962"/>
                </a:lnTo>
                <a:lnTo>
                  <a:pt x="637885" y="8705"/>
                </a:lnTo>
                <a:lnTo>
                  <a:pt x="569642" y="13418"/>
                </a:lnTo>
                <a:lnTo>
                  <a:pt x="504062" y="19058"/>
                </a:lnTo>
                <a:lnTo>
                  <a:pt x="441386" y="25581"/>
                </a:lnTo>
                <a:lnTo>
                  <a:pt x="381853" y="32942"/>
                </a:lnTo>
                <a:lnTo>
                  <a:pt x="325703" y="41099"/>
                </a:lnTo>
                <a:lnTo>
                  <a:pt x="273176" y="50006"/>
                </a:lnTo>
                <a:lnTo>
                  <a:pt x="224513" y="59620"/>
                </a:lnTo>
                <a:lnTo>
                  <a:pt x="179953" y="69896"/>
                </a:lnTo>
                <a:lnTo>
                  <a:pt x="139737" y="80792"/>
                </a:lnTo>
                <a:lnTo>
                  <a:pt x="73294" y="104263"/>
                </a:lnTo>
                <a:lnTo>
                  <a:pt x="27106" y="129680"/>
                </a:lnTo>
                <a:lnTo>
                  <a:pt x="0" y="170687"/>
                </a:lnTo>
                <a:lnTo>
                  <a:pt x="3091" y="184682"/>
                </a:lnTo>
                <a:lnTo>
                  <a:pt x="47548" y="224625"/>
                </a:lnTo>
                <a:lnTo>
                  <a:pt x="104104" y="249113"/>
                </a:lnTo>
                <a:lnTo>
                  <a:pt x="179953" y="271479"/>
                </a:lnTo>
                <a:lnTo>
                  <a:pt x="224513" y="281755"/>
                </a:lnTo>
                <a:lnTo>
                  <a:pt x="273177" y="291369"/>
                </a:lnTo>
                <a:lnTo>
                  <a:pt x="325703" y="300276"/>
                </a:lnTo>
                <a:lnTo>
                  <a:pt x="381853" y="308433"/>
                </a:lnTo>
                <a:lnTo>
                  <a:pt x="441386" y="315794"/>
                </a:lnTo>
                <a:lnTo>
                  <a:pt x="504063" y="322317"/>
                </a:lnTo>
                <a:lnTo>
                  <a:pt x="569642" y="327957"/>
                </a:lnTo>
                <a:lnTo>
                  <a:pt x="637885" y="332670"/>
                </a:lnTo>
                <a:lnTo>
                  <a:pt x="708551" y="336413"/>
                </a:lnTo>
                <a:lnTo>
                  <a:pt x="781400" y="339141"/>
                </a:lnTo>
                <a:lnTo>
                  <a:pt x="856192" y="340809"/>
                </a:lnTo>
                <a:lnTo>
                  <a:pt x="932687" y="341375"/>
                </a:lnTo>
                <a:lnTo>
                  <a:pt x="1009183" y="340809"/>
                </a:lnTo>
                <a:lnTo>
                  <a:pt x="1083975" y="339141"/>
                </a:lnTo>
                <a:lnTo>
                  <a:pt x="1156824" y="336413"/>
                </a:lnTo>
                <a:lnTo>
                  <a:pt x="1227490" y="332670"/>
                </a:lnTo>
                <a:lnTo>
                  <a:pt x="1295733" y="327957"/>
                </a:lnTo>
                <a:lnTo>
                  <a:pt x="1361313" y="322317"/>
                </a:lnTo>
                <a:lnTo>
                  <a:pt x="1423989" y="315794"/>
                </a:lnTo>
                <a:lnTo>
                  <a:pt x="1483522" y="308433"/>
                </a:lnTo>
                <a:lnTo>
                  <a:pt x="1539672" y="300276"/>
                </a:lnTo>
                <a:lnTo>
                  <a:pt x="1592199" y="291369"/>
                </a:lnTo>
                <a:lnTo>
                  <a:pt x="1640862" y="281755"/>
                </a:lnTo>
                <a:lnTo>
                  <a:pt x="1685422" y="271479"/>
                </a:lnTo>
                <a:lnTo>
                  <a:pt x="1725638" y="260583"/>
                </a:lnTo>
                <a:lnTo>
                  <a:pt x="1792081" y="237112"/>
                </a:lnTo>
                <a:lnTo>
                  <a:pt x="1838269" y="211695"/>
                </a:lnTo>
                <a:lnTo>
                  <a:pt x="1865376" y="170687"/>
                </a:lnTo>
                <a:lnTo>
                  <a:pt x="1862284" y="156693"/>
                </a:lnTo>
                <a:lnTo>
                  <a:pt x="1817827" y="116750"/>
                </a:lnTo>
                <a:lnTo>
                  <a:pt x="1761271" y="92262"/>
                </a:lnTo>
                <a:lnTo>
                  <a:pt x="1685422" y="69896"/>
                </a:lnTo>
                <a:lnTo>
                  <a:pt x="1640862" y="59620"/>
                </a:lnTo>
                <a:lnTo>
                  <a:pt x="1592198" y="50006"/>
                </a:lnTo>
                <a:lnTo>
                  <a:pt x="1539672" y="41099"/>
                </a:lnTo>
                <a:lnTo>
                  <a:pt x="1483522" y="32942"/>
                </a:lnTo>
                <a:lnTo>
                  <a:pt x="1423989" y="25581"/>
                </a:lnTo>
                <a:lnTo>
                  <a:pt x="1361312" y="19058"/>
                </a:lnTo>
                <a:lnTo>
                  <a:pt x="1295733" y="13418"/>
                </a:lnTo>
                <a:lnTo>
                  <a:pt x="1227490" y="8705"/>
                </a:lnTo>
                <a:lnTo>
                  <a:pt x="1156824" y="4962"/>
                </a:lnTo>
                <a:lnTo>
                  <a:pt x="1083975" y="2234"/>
                </a:lnTo>
                <a:lnTo>
                  <a:pt x="1009183" y="566"/>
                </a:lnTo>
                <a:lnTo>
                  <a:pt x="932687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4608" y="3396996"/>
            <a:ext cx="1865630" cy="341630"/>
          </a:xfrm>
          <a:custGeom>
            <a:avLst/>
            <a:gdLst/>
            <a:ahLst/>
            <a:cxnLst/>
            <a:rect l="l" t="t" r="r" b="b"/>
            <a:pathLst>
              <a:path w="1865630" h="341629">
                <a:moveTo>
                  <a:pt x="0" y="170687"/>
                </a:moveTo>
                <a:lnTo>
                  <a:pt x="27106" y="129680"/>
                </a:lnTo>
                <a:lnTo>
                  <a:pt x="73294" y="104263"/>
                </a:lnTo>
                <a:lnTo>
                  <a:pt x="139737" y="80792"/>
                </a:lnTo>
                <a:lnTo>
                  <a:pt x="179953" y="69896"/>
                </a:lnTo>
                <a:lnTo>
                  <a:pt x="224513" y="59620"/>
                </a:lnTo>
                <a:lnTo>
                  <a:pt x="273177" y="50006"/>
                </a:lnTo>
                <a:lnTo>
                  <a:pt x="325703" y="41099"/>
                </a:lnTo>
                <a:lnTo>
                  <a:pt x="381853" y="32942"/>
                </a:lnTo>
                <a:lnTo>
                  <a:pt x="441386" y="25581"/>
                </a:lnTo>
                <a:lnTo>
                  <a:pt x="504062" y="19058"/>
                </a:lnTo>
                <a:lnTo>
                  <a:pt x="569642" y="13418"/>
                </a:lnTo>
                <a:lnTo>
                  <a:pt x="637885" y="8705"/>
                </a:lnTo>
                <a:lnTo>
                  <a:pt x="708551" y="4962"/>
                </a:lnTo>
                <a:lnTo>
                  <a:pt x="781400" y="2234"/>
                </a:lnTo>
                <a:lnTo>
                  <a:pt x="856192" y="566"/>
                </a:lnTo>
                <a:lnTo>
                  <a:pt x="932687" y="0"/>
                </a:lnTo>
                <a:lnTo>
                  <a:pt x="1009183" y="566"/>
                </a:lnTo>
                <a:lnTo>
                  <a:pt x="1083975" y="2234"/>
                </a:lnTo>
                <a:lnTo>
                  <a:pt x="1156824" y="4962"/>
                </a:lnTo>
                <a:lnTo>
                  <a:pt x="1227490" y="8705"/>
                </a:lnTo>
                <a:lnTo>
                  <a:pt x="1295733" y="13418"/>
                </a:lnTo>
                <a:lnTo>
                  <a:pt x="1361312" y="19058"/>
                </a:lnTo>
                <a:lnTo>
                  <a:pt x="1423989" y="25581"/>
                </a:lnTo>
                <a:lnTo>
                  <a:pt x="1483522" y="32942"/>
                </a:lnTo>
                <a:lnTo>
                  <a:pt x="1539672" y="41099"/>
                </a:lnTo>
                <a:lnTo>
                  <a:pt x="1592198" y="50006"/>
                </a:lnTo>
                <a:lnTo>
                  <a:pt x="1640862" y="59620"/>
                </a:lnTo>
                <a:lnTo>
                  <a:pt x="1685422" y="69896"/>
                </a:lnTo>
                <a:lnTo>
                  <a:pt x="1725638" y="80792"/>
                </a:lnTo>
                <a:lnTo>
                  <a:pt x="1792081" y="104263"/>
                </a:lnTo>
                <a:lnTo>
                  <a:pt x="1838269" y="129680"/>
                </a:lnTo>
                <a:lnTo>
                  <a:pt x="1865376" y="170687"/>
                </a:lnTo>
                <a:lnTo>
                  <a:pt x="1862284" y="184682"/>
                </a:lnTo>
                <a:lnTo>
                  <a:pt x="1817827" y="224625"/>
                </a:lnTo>
                <a:lnTo>
                  <a:pt x="1761271" y="249113"/>
                </a:lnTo>
                <a:lnTo>
                  <a:pt x="1685422" y="271479"/>
                </a:lnTo>
                <a:lnTo>
                  <a:pt x="1640862" y="281755"/>
                </a:lnTo>
                <a:lnTo>
                  <a:pt x="1592199" y="291369"/>
                </a:lnTo>
                <a:lnTo>
                  <a:pt x="1539672" y="300276"/>
                </a:lnTo>
                <a:lnTo>
                  <a:pt x="1483522" y="308433"/>
                </a:lnTo>
                <a:lnTo>
                  <a:pt x="1423989" y="315794"/>
                </a:lnTo>
                <a:lnTo>
                  <a:pt x="1361313" y="322317"/>
                </a:lnTo>
                <a:lnTo>
                  <a:pt x="1295733" y="327957"/>
                </a:lnTo>
                <a:lnTo>
                  <a:pt x="1227490" y="332670"/>
                </a:lnTo>
                <a:lnTo>
                  <a:pt x="1156824" y="336413"/>
                </a:lnTo>
                <a:lnTo>
                  <a:pt x="1083975" y="339141"/>
                </a:lnTo>
                <a:lnTo>
                  <a:pt x="1009183" y="340809"/>
                </a:lnTo>
                <a:lnTo>
                  <a:pt x="932687" y="341375"/>
                </a:lnTo>
                <a:lnTo>
                  <a:pt x="856192" y="340809"/>
                </a:lnTo>
                <a:lnTo>
                  <a:pt x="781400" y="339141"/>
                </a:lnTo>
                <a:lnTo>
                  <a:pt x="708551" y="336413"/>
                </a:lnTo>
                <a:lnTo>
                  <a:pt x="637885" y="332670"/>
                </a:lnTo>
                <a:lnTo>
                  <a:pt x="569642" y="327957"/>
                </a:lnTo>
                <a:lnTo>
                  <a:pt x="504063" y="322317"/>
                </a:lnTo>
                <a:lnTo>
                  <a:pt x="441386" y="315794"/>
                </a:lnTo>
                <a:lnTo>
                  <a:pt x="381853" y="308433"/>
                </a:lnTo>
                <a:lnTo>
                  <a:pt x="325703" y="300276"/>
                </a:lnTo>
                <a:lnTo>
                  <a:pt x="273177" y="291369"/>
                </a:lnTo>
                <a:lnTo>
                  <a:pt x="224513" y="281755"/>
                </a:lnTo>
                <a:lnTo>
                  <a:pt x="179953" y="271479"/>
                </a:lnTo>
                <a:lnTo>
                  <a:pt x="139737" y="260583"/>
                </a:lnTo>
                <a:lnTo>
                  <a:pt x="73294" y="237112"/>
                </a:lnTo>
                <a:lnTo>
                  <a:pt x="27106" y="211695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59" y="4422647"/>
            <a:ext cx="4840605" cy="341630"/>
          </a:xfrm>
          <a:custGeom>
            <a:avLst/>
            <a:gdLst/>
            <a:ahLst/>
            <a:cxnLst/>
            <a:rect l="l" t="t" r="r" b="b"/>
            <a:pathLst>
              <a:path w="4840605" h="341629">
                <a:moveTo>
                  <a:pt x="2420112" y="0"/>
                </a:moveTo>
                <a:lnTo>
                  <a:pt x="2182444" y="813"/>
                </a:lnTo>
                <a:lnTo>
                  <a:pt x="1583567" y="10476"/>
                </a:lnTo>
                <a:lnTo>
                  <a:pt x="1113751" y="26987"/>
                </a:lnTo>
                <a:lnTo>
                  <a:pt x="762200" y="46356"/>
                </a:lnTo>
                <a:lnTo>
                  <a:pt x="558581" y="61623"/>
                </a:lnTo>
                <a:lnTo>
                  <a:pt x="423824" y="74183"/>
                </a:lnTo>
                <a:lnTo>
                  <a:pt x="343134" y="83041"/>
                </a:lnTo>
                <a:lnTo>
                  <a:pt x="270136" y="92262"/>
                </a:lnTo>
                <a:lnTo>
                  <a:pt x="205148" y="101822"/>
                </a:lnTo>
                <a:lnTo>
                  <a:pt x="148489" y="111699"/>
                </a:lnTo>
                <a:lnTo>
                  <a:pt x="100478" y="121872"/>
                </a:lnTo>
                <a:lnTo>
                  <a:pt x="61434" y="132316"/>
                </a:lnTo>
                <a:lnTo>
                  <a:pt x="20379" y="148443"/>
                </a:lnTo>
                <a:lnTo>
                  <a:pt x="0" y="170687"/>
                </a:lnTo>
                <a:lnTo>
                  <a:pt x="1293" y="176320"/>
                </a:lnTo>
                <a:lnTo>
                  <a:pt x="45374" y="203742"/>
                </a:lnTo>
                <a:lnTo>
                  <a:pt x="100478" y="219503"/>
                </a:lnTo>
                <a:lnTo>
                  <a:pt x="148489" y="229676"/>
                </a:lnTo>
                <a:lnTo>
                  <a:pt x="205148" y="239553"/>
                </a:lnTo>
                <a:lnTo>
                  <a:pt x="270136" y="249113"/>
                </a:lnTo>
                <a:lnTo>
                  <a:pt x="343134" y="258334"/>
                </a:lnTo>
                <a:lnTo>
                  <a:pt x="423824" y="267192"/>
                </a:lnTo>
                <a:lnTo>
                  <a:pt x="558581" y="279752"/>
                </a:lnTo>
                <a:lnTo>
                  <a:pt x="708850" y="291369"/>
                </a:lnTo>
                <a:lnTo>
                  <a:pt x="931476" y="305263"/>
                </a:lnTo>
                <a:lnTo>
                  <a:pt x="1307950" y="322317"/>
                </a:lnTo>
                <a:lnTo>
                  <a:pt x="1801400" y="335744"/>
                </a:lnTo>
                <a:lnTo>
                  <a:pt x="2420112" y="341375"/>
                </a:lnTo>
                <a:lnTo>
                  <a:pt x="3038823" y="335744"/>
                </a:lnTo>
                <a:lnTo>
                  <a:pt x="3532273" y="322317"/>
                </a:lnTo>
                <a:lnTo>
                  <a:pt x="3908747" y="305263"/>
                </a:lnTo>
                <a:lnTo>
                  <a:pt x="4131373" y="291369"/>
                </a:lnTo>
                <a:lnTo>
                  <a:pt x="4281642" y="279752"/>
                </a:lnTo>
                <a:lnTo>
                  <a:pt x="4416399" y="267192"/>
                </a:lnTo>
                <a:lnTo>
                  <a:pt x="4497089" y="258334"/>
                </a:lnTo>
                <a:lnTo>
                  <a:pt x="4570087" y="249113"/>
                </a:lnTo>
                <a:lnTo>
                  <a:pt x="4635075" y="239553"/>
                </a:lnTo>
                <a:lnTo>
                  <a:pt x="4691734" y="229676"/>
                </a:lnTo>
                <a:lnTo>
                  <a:pt x="4739745" y="219503"/>
                </a:lnTo>
                <a:lnTo>
                  <a:pt x="4778789" y="209059"/>
                </a:lnTo>
                <a:lnTo>
                  <a:pt x="4819844" y="192932"/>
                </a:lnTo>
                <a:lnTo>
                  <a:pt x="4840224" y="170687"/>
                </a:lnTo>
                <a:lnTo>
                  <a:pt x="4838930" y="165055"/>
                </a:lnTo>
                <a:lnTo>
                  <a:pt x="4794849" y="137633"/>
                </a:lnTo>
                <a:lnTo>
                  <a:pt x="4739745" y="121872"/>
                </a:lnTo>
                <a:lnTo>
                  <a:pt x="4691734" y="111699"/>
                </a:lnTo>
                <a:lnTo>
                  <a:pt x="4635075" y="101822"/>
                </a:lnTo>
                <a:lnTo>
                  <a:pt x="4570087" y="92262"/>
                </a:lnTo>
                <a:lnTo>
                  <a:pt x="4497089" y="83041"/>
                </a:lnTo>
                <a:lnTo>
                  <a:pt x="4416399" y="74183"/>
                </a:lnTo>
                <a:lnTo>
                  <a:pt x="4281642" y="61623"/>
                </a:lnTo>
                <a:lnTo>
                  <a:pt x="4078023" y="46356"/>
                </a:lnTo>
                <a:lnTo>
                  <a:pt x="3726472" y="26987"/>
                </a:lnTo>
                <a:lnTo>
                  <a:pt x="3256656" y="10476"/>
                </a:lnTo>
                <a:lnTo>
                  <a:pt x="2657779" y="813"/>
                </a:lnTo>
                <a:lnTo>
                  <a:pt x="2420112" y="0"/>
                </a:lnTo>
                <a:close/>
              </a:path>
            </a:pathLst>
          </a:custGeom>
          <a:solidFill>
            <a:srgbClr val="5B9BD4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59" y="4422647"/>
            <a:ext cx="4840605" cy="341630"/>
          </a:xfrm>
          <a:custGeom>
            <a:avLst/>
            <a:gdLst/>
            <a:ahLst/>
            <a:cxnLst/>
            <a:rect l="l" t="t" r="r" b="b"/>
            <a:pathLst>
              <a:path w="4840605" h="341629">
                <a:moveTo>
                  <a:pt x="0" y="170687"/>
                </a:moveTo>
                <a:lnTo>
                  <a:pt x="31676" y="143009"/>
                </a:lnTo>
                <a:lnTo>
                  <a:pt x="79815" y="127061"/>
                </a:lnTo>
                <a:lnTo>
                  <a:pt x="123383" y="116750"/>
                </a:lnTo>
                <a:lnTo>
                  <a:pt x="175757" y="106723"/>
                </a:lnTo>
                <a:lnTo>
                  <a:pt x="236621" y="97001"/>
                </a:lnTo>
                <a:lnTo>
                  <a:pt x="305654" y="87608"/>
                </a:lnTo>
                <a:lnTo>
                  <a:pt x="382538" y="78565"/>
                </a:lnTo>
                <a:lnTo>
                  <a:pt x="423824" y="74183"/>
                </a:lnTo>
                <a:lnTo>
                  <a:pt x="466953" y="69896"/>
                </a:lnTo>
                <a:lnTo>
                  <a:pt x="511886" y="65709"/>
                </a:lnTo>
                <a:lnTo>
                  <a:pt x="558581" y="61623"/>
                </a:lnTo>
                <a:lnTo>
                  <a:pt x="607001" y="57642"/>
                </a:lnTo>
                <a:lnTo>
                  <a:pt x="657103" y="53769"/>
                </a:lnTo>
                <a:lnTo>
                  <a:pt x="708850" y="50006"/>
                </a:lnTo>
                <a:lnTo>
                  <a:pt x="762200" y="46356"/>
                </a:lnTo>
                <a:lnTo>
                  <a:pt x="817115" y="42821"/>
                </a:lnTo>
                <a:lnTo>
                  <a:pt x="873553" y="39406"/>
                </a:lnTo>
                <a:lnTo>
                  <a:pt x="931476" y="36112"/>
                </a:lnTo>
                <a:lnTo>
                  <a:pt x="990843" y="32942"/>
                </a:lnTo>
                <a:lnTo>
                  <a:pt x="1051615" y="29900"/>
                </a:lnTo>
                <a:lnTo>
                  <a:pt x="1113751" y="26987"/>
                </a:lnTo>
                <a:lnTo>
                  <a:pt x="1177213" y="24208"/>
                </a:lnTo>
                <a:lnTo>
                  <a:pt x="1241959" y="21564"/>
                </a:lnTo>
                <a:lnTo>
                  <a:pt x="1307950" y="19058"/>
                </a:lnTo>
                <a:lnTo>
                  <a:pt x="1375146" y="16693"/>
                </a:lnTo>
                <a:lnTo>
                  <a:pt x="1443507" y="14473"/>
                </a:lnTo>
                <a:lnTo>
                  <a:pt x="1512995" y="12400"/>
                </a:lnTo>
                <a:lnTo>
                  <a:pt x="1583567" y="10476"/>
                </a:lnTo>
                <a:lnTo>
                  <a:pt x="1655185" y="8705"/>
                </a:lnTo>
                <a:lnTo>
                  <a:pt x="1727810" y="7089"/>
                </a:lnTo>
                <a:lnTo>
                  <a:pt x="1801400" y="5631"/>
                </a:lnTo>
                <a:lnTo>
                  <a:pt x="1875916" y="4334"/>
                </a:lnTo>
                <a:lnTo>
                  <a:pt x="1951318" y="3201"/>
                </a:lnTo>
                <a:lnTo>
                  <a:pt x="2027567" y="2234"/>
                </a:lnTo>
                <a:lnTo>
                  <a:pt x="2104623" y="1437"/>
                </a:lnTo>
                <a:lnTo>
                  <a:pt x="2182444" y="813"/>
                </a:lnTo>
                <a:lnTo>
                  <a:pt x="2260993" y="363"/>
                </a:lnTo>
                <a:lnTo>
                  <a:pt x="2340229" y="91"/>
                </a:lnTo>
                <a:lnTo>
                  <a:pt x="2420112" y="0"/>
                </a:lnTo>
                <a:lnTo>
                  <a:pt x="2499994" y="91"/>
                </a:lnTo>
                <a:lnTo>
                  <a:pt x="2579230" y="363"/>
                </a:lnTo>
                <a:lnTo>
                  <a:pt x="2657779" y="813"/>
                </a:lnTo>
                <a:lnTo>
                  <a:pt x="2735600" y="1437"/>
                </a:lnTo>
                <a:lnTo>
                  <a:pt x="2812656" y="2234"/>
                </a:lnTo>
                <a:lnTo>
                  <a:pt x="2888905" y="3201"/>
                </a:lnTo>
                <a:lnTo>
                  <a:pt x="2964307" y="4334"/>
                </a:lnTo>
                <a:lnTo>
                  <a:pt x="3038823" y="5631"/>
                </a:lnTo>
                <a:lnTo>
                  <a:pt x="3112413" y="7089"/>
                </a:lnTo>
                <a:lnTo>
                  <a:pt x="3185038" y="8705"/>
                </a:lnTo>
                <a:lnTo>
                  <a:pt x="3256656" y="10476"/>
                </a:lnTo>
                <a:lnTo>
                  <a:pt x="3327228" y="12400"/>
                </a:lnTo>
                <a:lnTo>
                  <a:pt x="3396716" y="14473"/>
                </a:lnTo>
                <a:lnTo>
                  <a:pt x="3465077" y="16693"/>
                </a:lnTo>
                <a:lnTo>
                  <a:pt x="3532273" y="19058"/>
                </a:lnTo>
                <a:lnTo>
                  <a:pt x="3598264" y="21564"/>
                </a:lnTo>
                <a:lnTo>
                  <a:pt x="3663010" y="24208"/>
                </a:lnTo>
                <a:lnTo>
                  <a:pt x="3726472" y="26987"/>
                </a:lnTo>
                <a:lnTo>
                  <a:pt x="3788608" y="29900"/>
                </a:lnTo>
                <a:lnTo>
                  <a:pt x="3849380" y="32942"/>
                </a:lnTo>
                <a:lnTo>
                  <a:pt x="3908747" y="36112"/>
                </a:lnTo>
                <a:lnTo>
                  <a:pt x="3966670" y="39406"/>
                </a:lnTo>
                <a:lnTo>
                  <a:pt x="4023108" y="42821"/>
                </a:lnTo>
                <a:lnTo>
                  <a:pt x="4078023" y="46356"/>
                </a:lnTo>
                <a:lnTo>
                  <a:pt x="4131373" y="50006"/>
                </a:lnTo>
                <a:lnTo>
                  <a:pt x="4183120" y="53769"/>
                </a:lnTo>
                <a:lnTo>
                  <a:pt x="4233222" y="57642"/>
                </a:lnTo>
                <a:lnTo>
                  <a:pt x="4281642" y="61623"/>
                </a:lnTo>
                <a:lnTo>
                  <a:pt x="4328337" y="65709"/>
                </a:lnTo>
                <a:lnTo>
                  <a:pt x="4373270" y="69896"/>
                </a:lnTo>
                <a:lnTo>
                  <a:pt x="4416399" y="74183"/>
                </a:lnTo>
                <a:lnTo>
                  <a:pt x="4457685" y="78565"/>
                </a:lnTo>
                <a:lnTo>
                  <a:pt x="4497089" y="83041"/>
                </a:lnTo>
                <a:lnTo>
                  <a:pt x="4570087" y="92262"/>
                </a:lnTo>
                <a:lnTo>
                  <a:pt x="4635075" y="101822"/>
                </a:lnTo>
                <a:lnTo>
                  <a:pt x="4691734" y="111699"/>
                </a:lnTo>
                <a:lnTo>
                  <a:pt x="4739745" y="121872"/>
                </a:lnTo>
                <a:lnTo>
                  <a:pt x="4778789" y="132316"/>
                </a:lnTo>
                <a:lnTo>
                  <a:pt x="4819844" y="148443"/>
                </a:lnTo>
                <a:lnTo>
                  <a:pt x="4840224" y="170687"/>
                </a:lnTo>
                <a:lnTo>
                  <a:pt x="4838930" y="176320"/>
                </a:lnTo>
                <a:lnTo>
                  <a:pt x="4794849" y="203742"/>
                </a:lnTo>
                <a:lnTo>
                  <a:pt x="4739745" y="219503"/>
                </a:lnTo>
                <a:lnTo>
                  <a:pt x="4691734" y="229676"/>
                </a:lnTo>
                <a:lnTo>
                  <a:pt x="4635075" y="239553"/>
                </a:lnTo>
                <a:lnTo>
                  <a:pt x="4570087" y="249113"/>
                </a:lnTo>
                <a:lnTo>
                  <a:pt x="4497089" y="258334"/>
                </a:lnTo>
                <a:lnTo>
                  <a:pt x="4457685" y="262810"/>
                </a:lnTo>
                <a:lnTo>
                  <a:pt x="4416399" y="267192"/>
                </a:lnTo>
                <a:lnTo>
                  <a:pt x="4373270" y="271479"/>
                </a:lnTo>
                <a:lnTo>
                  <a:pt x="4328337" y="275666"/>
                </a:lnTo>
                <a:lnTo>
                  <a:pt x="4281642" y="279752"/>
                </a:lnTo>
                <a:lnTo>
                  <a:pt x="4233222" y="283733"/>
                </a:lnTo>
                <a:lnTo>
                  <a:pt x="4183120" y="287606"/>
                </a:lnTo>
                <a:lnTo>
                  <a:pt x="4131373" y="291369"/>
                </a:lnTo>
                <a:lnTo>
                  <a:pt x="4078023" y="295019"/>
                </a:lnTo>
                <a:lnTo>
                  <a:pt x="4023108" y="298554"/>
                </a:lnTo>
                <a:lnTo>
                  <a:pt x="3966670" y="301969"/>
                </a:lnTo>
                <a:lnTo>
                  <a:pt x="3908747" y="305263"/>
                </a:lnTo>
                <a:lnTo>
                  <a:pt x="3849380" y="308433"/>
                </a:lnTo>
                <a:lnTo>
                  <a:pt x="3788608" y="311475"/>
                </a:lnTo>
                <a:lnTo>
                  <a:pt x="3726472" y="314388"/>
                </a:lnTo>
                <a:lnTo>
                  <a:pt x="3663010" y="317167"/>
                </a:lnTo>
                <a:lnTo>
                  <a:pt x="3598264" y="319811"/>
                </a:lnTo>
                <a:lnTo>
                  <a:pt x="3532273" y="322317"/>
                </a:lnTo>
                <a:lnTo>
                  <a:pt x="3465077" y="324682"/>
                </a:lnTo>
                <a:lnTo>
                  <a:pt x="3396716" y="326902"/>
                </a:lnTo>
                <a:lnTo>
                  <a:pt x="3327228" y="328975"/>
                </a:lnTo>
                <a:lnTo>
                  <a:pt x="3256656" y="330899"/>
                </a:lnTo>
                <a:lnTo>
                  <a:pt x="3185038" y="332670"/>
                </a:lnTo>
                <a:lnTo>
                  <a:pt x="3112413" y="334286"/>
                </a:lnTo>
                <a:lnTo>
                  <a:pt x="3038823" y="335744"/>
                </a:lnTo>
                <a:lnTo>
                  <a:pt x="2964307" y="337041"/>
                </a:lnTo>
                <a:lnTo>
                  <a:pt x="2888905" y="338174"/>
                </a:lnTo>
                <a:lnTo>
                  <a:pt x="2812656" y="339141"/>
                </a:lnTo>
                <a:lnTo>
                  <a:pt x="2735600" y="339938"/>
                </a:lnTo>
                <a:lnTo>
                  <a:pt x="2657779" y="340562"/>
                </a:lnTo>
                <a:lnTo>
                  <a:pt x="2579230" y="341012"/>
                </a:lnTo>
                <a:lnTo>
                  <a:pt x="2499994" y="341284"/>
                </a:lnTo>
                <a:lnTo>
                  <a:pt x="2420112" y="341375"/>
                </a:lnTo>
                <a:lnTo>
                  <a:pt x="2340229" y="341284"/>
                </a:lnTo>
                <a:lnTo>
                  <a:pt x="2260993" y="341012"/>
                </a:lnTo>
                <a:lnTo>
                  <a:pt x="2182444" y="340562"/>
                </a:lnTo>
                <a:lnTo>
                  <a:pt x="2104623" y="339938"/>
                </a:lnTo>
                <a:lnTo>
                  <a:pt x="2027567" y="339141"/>
                </a:lnTo>
                <a:lnTo>
                  <a:pt x="1951318" y="338174"/>
                </a:lnTo>
                <a:lnTo>
                  <a:pt x="1875916" y="337041"/>
                </a:lnTo>
                <a:lnTo>
                  <a:pt x="1801400" y="335744"/>
                </a:lnTo>
                <a:lnTo>
                  <a:pt x="1727810" y="334286"/>
                </a:lnTo>
                <a:lnTo>
                  <a:pt x="1655185" y="332670"/>
                </a:lnTo>
                <a:lnTo>
                  <a:pt x="1583567" y="330899"/>
                </a:lnTo>
                <a:lnTo>
                  <a:pt x="1512995" y="328975"/>
                </a:lnTo>
                <a:lnTo>
                  <a:pt x="1443507" y="326902"/>
                </a:lnTo>
                <a:lnTo>
                  <a:pt x="1375146" y="324682"/>
                </a:lnTo>
                <a:lnTo>
                  <a:pt x="1307950" y="322317"/>
                </a:lnTo>
                <a:lnTo>
                  <a:pt x="1241959" y="319811"/>
                </a:lnTo>
                <a:lnTo>
                  <a:pt x="1177213" y="317167"/>
                </a:lnTo>
                <a:lnTo>
                  <a:pt x="1113751" y="314388"/>
                </a:lnTo>
                <a:lnTo>
                  <a:pt x="1051615" y="311475"/>
                </a:lnTo>
                <a:lnTo>
                  <a:pt x="990843" y="308433"/>
                </a:lnTo>
                <a:lnTo>
                  <a:pt x="931476" y="305263"/>
                </a:lnTo>
                <a:lnTo>
                  <a:pt x="873553" y="301969"/>
                </a:lnTo>
                <a:lnTo>
                  <a:pt x="817115" y="298554"/>
                </a:lnTo>
                <a:lnTo>
                  <a:pt x="762200" y="295019"/>
                </a:lnTo>
                <a:lnTo>
                  <a:pt x="708850" y="291369"/>
                </a:lnTo>
                <a:lnTo>
                  <a:pt x="657103" y="287606"/>
                </a:lnTo>
                <a:lnTo>
                  <a:pt x="607001" y="283733"/>
                </a:lnTo>
                <a:lnTo>
                  <a:pt x="558581" y="279752"/>
                </a:lnTo>
                <a:lnTo>
                  <a:pt x="511886" y="275666"/>
                </a:lnTo>
                <a:lnTo>
                  <a:pt x="466953" y="271479"/>
                </a:lnTo>
                <a:lnTo>
                  <a:pt x="423824" y="267192"/>
                </a:lnTo>
                <a:lnTo>
                  <a:pt x="382538" y="262810"/>
                </a:lnTo>
                <a:lnTo>
                  <a:pt x="343134" y="258334"/>
                </a:lnTo>
                <a:lnTo>
                  <a:pt x="270136" y="249113"/>
                </a:lnTo>
                <a:lnTo>
                  <a:pt x="205148" y="239553"/>
                </a:lnTo>
                <a:lnTo>
                  <a:pt x="148489" y="229676"/>
                </a:lnTo>
                <a:lnTo>
                  <a:pt x="100478" y="219503"/>
                </a:lnTo>
                <a:lnTo>
                  <a:pt x="61434" y="209059"/>
                </a:lnTo>
                <a:lnTo>
                  <a:pt x="20379" y="192932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6221" y="4764277"/>
            <a:ext cx="48209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When you disagree with a suggestion, try to explain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very well why, but always in a very polite and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respectful way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Even if you think that the reviewer comes off as arrogant, don’t take it personal and stay as objective as possible.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90163"/>
            <a:ext cx="7620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Reject without review </a:t>
            </a:r>
            <a:r>
              <a:rPr sz="4400" dirty="0">
                <a:latin typeface="Wingdings"/>
                <a:cs typeface="Wingdings"/>
              </a:rPr>
              <a:t></a:t>
            </a:r>
          </a:p>
        </p:txBody>
      </p:sp>
      <p:sp>
        <p:nvSpPr>
          <p:cNvPr id="3" name="object 3"/>
          <p:cNvSpPr/>
          <p:nvPr/>
        </p:nvSpPr>
        <p:spPr>
          <a:xfrm>
            <a:off x="531876" y="1338072"/>
            <a:ext cx="10344912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7786" y="5219122"/>
            <a:ext cx="5943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dirty="0">
                <a:cs typeface="Wingdings"/>
                <a:sym typeface="Wingdings" pitchFamily="2" charset="2"/>
              </a:rPr>
              <a:t></a:t>
            </a:r>
            <a:r>
              <a:rPr sz="2400" dirty="0">
                <a:cs typeface="Times New Roman"/>
              </a:rPr>
              <a:t> </a:t>
            </a:r>
            <a:r>
              <a:rPr sz="2400" dirty="0">
                <a:cs typeface="Calibri" panose="020F0502020204030204" pitchFamily="34" charset="0"/>
              </a:rPr>
              <a:t>Reformat </a:t>
            </a:r>
            <a:r>
              <a:rPr lang="en-GB" sz="2400" dirty="0" err="1">
                <a:cs typeface="Calibri" panose="020F0502020204030204" pitchFamily="34" charset="0"/>
              </a:rPr>
              <a:t>ms</a:t>
            </a:r>
            <a:r>
              <a:rPr lang="en-GB" sz="2400" dirty="0">
                <a:cs typeface="Calibri" panose="020F0502020204030204" pitchFamily="34" charset="0"/>
              </a:rPr>
              <a:t> </a:t>
            </a:r>
            <a:r>
              <a:rPr sz="2400" dirty="0">
                <a:cs typeface="Calibri" panose="020F0502020204030204" pitchFamily="34" charset="0"/>
              </a:rPr>
              <a:t>and submit to a new journal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6D15B-342C-EE45-BFB6-38CC8FAF9B62}"/>
              </a:ext>
            </a:extLst>
          </p:cNvPr>
          <p:cNvSpPr/>
          <p:nvPr/>
        </p:nvSpPr>
        <p:spPr>
          <a:xfrm>
            <a:off x="1315212" y="1828800"/>
            <a:ext cx="2875788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9D563-4D94-164E-8263-74B4BF7FB154}"/>
              </a:ext>
            </a:extLst>
          </p:cNvPr>
          <p:cNvSpPr/>
          <p:nvPr/>
        </p:nvSpPr>
        <p:spPr>
          <a:xfrm>
            <a:off x="1143000" y="5181600"/>
            <a:ext cx="2875788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4248"/>
            <a:ext cx="7160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Reject after reviews </a:t>
            </a:r>
            <a:r>
              <a:rPr sz="4400" dirty="0">
                <a:latin typeface="Wingdings"/>
                <a:cs typeface="Wingdings"/>
              </a:rPr>
              <a:t></a:t>
            </a:r>
          </a:p>
        </p:txBody>
      </p:sp>
      <p:sp>
        <p:nvSpPr>
          <p:cNvPr id="3" name="object 3"/>
          <p:cNvSpPr/>
          <p:nvPr/>
        </p:nvSpPr>
        <p:spPr>
          <a:xfrm>
            <a:off x="1872106" y="1712555"/>
            <a:ext cx="6869811" cy="4263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2F270-6933-3B4B-8D29-291CD1110419}"/>
              </a:ext>
            </a:extLst>
          </p:cNvPr>
          <p:cNvSpPr/>
          <p:nvPr/>
        </p:nvSpPr>
        <p:spPr>
          <a:xfrm>
            <a:off x="1600200" y="1905000"/>
            <a:ext cx="2819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B4DF4-C2DF-EA40-BD8F-4B12EED97E48}"/>
              </a:ext>
            </a:extLst>
          </p:cNvPr>
          <p:cNvSpPr/>
          <p:nvPr/>
        </p:nvSpPr>
        <p:spPr>
          <a:xfrm>
            <a:off x="2438400" y="2727122"/>
            <a:ext cx="1996966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1D100-DF1F-454C-94F5-573683BA000A}"/>
              </a:ext>
            </a:extLst>
          </p:cNvPr>
          <p:cNvSpPr/>
          <p:nvPr/>
        </p:nvSpPr>
        <p:spPr>
          <a:xfrm>
            <a:off x="1143000" y="5162684"/>
            <a:ext cx="2819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62" y="1720688"/>
            <a:ext cx="5664104" cy="3609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8490" y="1814687"/>
            <a:ext cx="6143589" cy="372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5715000"/>
            <a:ext cx="74860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dirty="0">
                <a:cs typeface="Times New Roman"/>
                <a:sym typeface="Wingdings" pitchFamily="2" charset="2"/>
              </a:rPr>
              <a:t></a:t>
            </a:r>
            <a:r>
              <a:rPr sz="2400" dirty="0">
                <a:cs typeface="Times New Roman"/>
              </a:rPr>
              <a:t> </a:t>
            </a:r>
            <a:r>
              <a:rPr sz="2400" spc="-60" dirty="0">
                <a:cs typeface="Calibri" panose="020F0502020204030204" pitchFamily="34" charset="0"/>
              </a:rPr>
              <a:t>Incorporate </a:t>
            </a:r>
            <a:r>
              <a:rPr sz="2400" spc="-125" dirty="0">
                <a:cs typeface="Calibri" panose="020F0502020204030204" pitchFamily="34" charset="0"/>
              </a:rPr>
              <a:t>changes </a:t>
            </a:r>
            <a:r>
              <a:rPr sz="2400" dirty="0">
                <a:cs typeface="Calibri" panose="020F0502020204030204" pitchFamily="34" charset="0"/>
              </a:rPr>
              <a:t>that </a:t>
            </a:r>
            <a:r>
              <a:rPr sz="2400" spc="-85" dirty="0">
                <a:cs typeface="Calibri" panose="020F0502020204030204" pitchFamily="34" charset="0"/>
              </a:rPr>
              <a:t>are reasonable, </a:t>
            </a:r>
            <a:r>
              <a:rPr sz="2400" spc="-35" dirty="0">
                <a:cs typeface="Calibri" panose="020F0502020204030204" pitchFamily="34" charset="0"/>
              </a:rPr>
              <a:t>reformat, </a:t>
            </a:r>
            <a:r>
              <a:rPr sz="2400" spc="-45" dirty="0">
                <a:cs typeface="Calibri" panose="020F0502020204030204" pitchFamily="34" charset="0"/>
              </a:rPr>
              <a:t>submit </a:t>
            </a:r>
            <a:r>
              <a:rPr sz="2400" spc="15" dirty="0">
                <a:cs typeface="Calibri" panose="020F0502020204030204" pitchFamily="34" charset="0"/>
              </a:rPr>
              <a:t>to</a:t>
            </a:r>
            <a:r>
              <a:rPr sz="2400" spc="-345" dirty="0">
                <a:cs typeface="Calibri" panose="020F0502020204030204" pitchFamily="34" charset="0"/>
              </a:rPr>
              <a:t> </a:t>
            </a:r>
            <a:r>
              <a:rPr sz="2400" spc="-45" dirty="0">
                <a:cs typeface="Calibri" panose="020F0502020204030204" pitchFamily="34" charset="0"/>
              </a:rPr>
              <a:t>another </a:t>
            </a:r>
            <a:r>
              <a:rPr sz="2400" spc="-40" dirty="0">
                <a:cs typeface="Calibri" panose="020F0502020204030204" pitchFamily="34" charset="0"/>
              </a:rPr>
              <a:t>journal</a:t>
            </a:r>
            <a:endParaRPr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478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0" dirty="0"/>
              <a:t>Reject </a:t>
            </a:r>
            <a:r>
              <a:rPr sz="4400" spc="-229" dirty="0"/>
              <a:t>and</a:t>
            </a:r>
            <a:r>
              <a:rPr sz="4400" spc="-265" dirty="0"/>
              <a:t> </a:t>
            </a:r>
            <a:r>
              <a:rPr sz="4400" spc="-220" dirty="0"/>
              <a:t>resubmission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392933"/>
            <a:ext cx="5759196" cy="546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1113" y="2395854"/>
            <a:ext cx="3823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Incorporate most</a:t>
            </a:r>
            <a:r>
              <a:rPr sz="18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25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Resubmit </a:t>
            </a:r>
            <a:r>
              <a:rPr sz="1800" spc="-17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800" spc="-14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spc="30" dirty="0">
                <a:latin typeface="Calibri" panose="020F0502020204030204" pitchFamily="34" charset="0"/>
                <a:cs typeface="Calibri" panose="020F0502020204030204" pitchFamily="34" charset="0"/>
              </a:rPr>
              <a:t>“new”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manuscript,</a:t>
            </a:r>
            <a:r>
              <a:rPr sz="18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sz="1800" spc="-100" dirty="0"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0" dirty="0">
                <a:latin typeface="Calibri" panose="020F0502020204030204" pitchFamily="34" charset="0"/>
                <a:cs typeface="Calibri" panose="020F0502020204030204" pitchFamily="34" charset="0"/>
              </a:rPr>
              <a:t>referees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5AB2B-27D2-AB4E-B0AA-B70536FF6854}"/>
              </a:ext>
            </a:extLst>
          </p:cNvPr>
          <p:cNvSpPr/>
          <p:nvPr/>
        </p:nvSpPr>
        <p:spPr>
          <a:xfrm>
            <a:off x="1371600" y="1981200"/>
            <a:ext cx="2819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D44C1-E7D4-BA4A-9806-4A159C6476CD}"/>
              </a:ext>
            </a:extLst>
          </p:cNvPr>
          <p:cNvSpPr/>
          <p:nvPr/>
        </p:nvSpPr>
        <p:spPr>
          <a:xfrm>
            <a:off x="916939" y="4190998"/>
            <a:ext cx="2819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4248"/>
            <a:ext cx="103606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Major</a:t>
            </a:r>
            <a:r>
              <a:rPr sz="4400" spc="-225" dirty="0"/>
              <a:t> </a:t>
            </a:r>
            <a:r>
              <a:rPr sz="4400" spc="-175" dirty="0"/>
              <a:t>revision</a:t>
            </a:r>
            <a:r>
              <a:rPr sz="4400" spc="-254" dirty="0"/>
              <a:t> </a:t>
            </a:r>
            <a:r>
              <a:rPr lang="cs-CZ" sz="4400" spc="5770" dirty="0">
                <a:latin typeface="Wingdings"/>
                <a:cs typeface="Wingdings"/>
              </a:rPr>
              <a:t></a:t>
            </a:r>
            <a:r>
              <a:rPr lang="cs-CZ" sz="4400" spc="-100" dirty="0">
                <a:latin typeface="Times New Roman"/>
                <a:cs typeface="Times New Roman"/>
              </a:rPr>
              <a:t> </a:t>
            </a:r>
            <a:r>
              <a:rPr sz="4400" spc="370" dirty="0"/>
              <a:t>/</a:t>
            </a:r>
            <a:r>
              <a:rPr sz="4400" spc="-229" dirty="0"/>
              <a:t> </a:t>
            </a:r>
            <a:r>
              <a:rPr sz="4400" spc="-95" dirty="0"/>
              <a:t>minor</a:t>
            </a:r>
            <a:r>
              <a:rPr sz="4400" spc="-229" dirty="0"/>
              <a:t> </a:t>
            </a:r>
            <a:r>
              <a:rPr sz="4400" spc="-180" dirty="0"/>
              <a:t>revision</a:t>
            </a:r>
            <a:r>
              <a:rPr sz="4400" spc="-215" dirty="0"/>
              <a:t> </a:t>
            </a:r>
            <a:r>
              <a:rPr sz="4400" spc="-2320" dirty="0">
                <a:latin typeface="Wingdings"/>
                <a:cs typeface="Wingdings"/>
              </a:rPr>
              <a:t></a:t>
            </a:r>
            <a:r>
              <a:rPr sz="4400" spc="-1090" dirty="0">
                <a:latin typeface="Times New Roman"/>
                <a:cs typeface="Times New Roman"/>
              </a:rPr>
              <a:t> </a:t>
            </a:r>
            <a:r>
              <a:rPr sz="4400" spc="5770" dirty="0">
                <a:latin typeface="Wingdings"/>
                <a:cs typeface="Wingdings"/>
              </a:rPr>
              <a:t></a:t>
            </a:r>
            <a:endParaRPr sz="4400" dirty="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832" y="1606424"/>
            <a:ext cx="8761476" cy="4276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0572" y="6008623"/>
            <a:ext cx="4097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Incorporate most</a:t>
            </a:r>
            <a:r>
              <a:rPr sz="18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25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Resubmit 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sz="1800" spc="-100" dirty="0"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8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80" dirty="0">
                <a:latin typeface="Calibri" panose="020F0502020204030204" pitchFamily="34" charset="0"/>
                <a:cs typeface="Calibri" panose="020F0502020204030204" pitchFamily="34" charset="0"/>
              </a:rPr>
              <a:t>referees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5079-7954-B641-930C-CC927FA7B359}"/>
              </a:ext>
            </a:extLst>
          </p:cNvPr>
          <p:cNvSpPr/>
          <p:nvPr/>
        </p:nvSpPr>
        <p:spPr>
          <a:xfrm>
            <a:off x="1905000" y="2362200"/>
            <a:ext cx="2819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2F7AD-03BC-DF46-B25E-FF4908C72179}"/>
              </a:ext>
            </a:extLst>
          </p:cNvPr>
          <p:cNvSpPr/>
          <p:nvPr/>
        </p:nvSpPr>
        <p:spPr>
          <a:xfrm>
            <a:off x="1447800" y="2184908"/>
            <a:ext cx="3031299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6A4D2-9A74-F04C-B52C-8215A12283A6}"/>
              </a:ext>
            </a:extLst>
          </p:cNvPr>
          <p:cNvSpPr/>
          <p:nvPr/>
        </p:nvSpPr>
        <p:spPr>
          <a:xfrm>
            <a:off x="1078992" y="4724400"/>
            <a:ext cx="2819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28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Acceptance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69036" y="1432560"/>
            <a:ext cx="8638032" cy="443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0572" y="6008623"/>
            <a:ext cx="1278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Calibri" panose="020F0502020204030204" pitchFamily="34" charset="0"/>
                <a:cs typeface="Calibri" panose="020F0502020204030204" pitchFamily="34" charset="0"/>
              </a:rPr>
              <a:t>Celebrate!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D1A57-FB38-B34C-8BEC-9C7374D1FDA1}"/>
              </a:ext>
            </a:extLst>
          </p:cNvPr>
          <p:cNvSpPr/>
          <p:nvPr/>
        </p:nvSpPr>
        <p:spPr>
          <a:xfrm>
            <a:off x="1524000" y="1828800"/>
            <a:ext cx="281940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50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Response letter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298940" cy="233717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When you resubmit your paper after a revision, you have to:</a:t>
            </a: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Make the changes in the main text</a:t>
            </a:r>
          </a:p>
          <a:p>
            <a:pPr marL="698500" marR="1578610" lvl="1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Write a response letter, saying how you dealt with all 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comments/concerns of the referees and editor.</a:t>
            </a:r>
          </a:p>
          <a:p>
            <a:pPr marL="698500" marR="47625" lvl="1" indent="-228600">
              <a:lnSpc>
                <a:spcPts val="2590"/>
              </a:lnSpc>
              <a:spcBef>
                <a:spcPts val="500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Reviewers expect you to accept the changes they propose. You MUST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 careful! No second chances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649</Words>
  <Application>Microsoft Macintosh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Response letter</vt:lpstr>
      <vt:lpstr>But first: the decision letter</vt:lpstr>
      <vt:lpstr>Reject without review </vt:lpstr>
      <vt:lpstr>Reject after reviews </vt:lpstr>
      <vt:lpstr>PowerPoint Presentation</vt:lpstr>
      <vt:lpstr>Reject and resubmission</vt:lpstr>
      <vt:lpstr>Major revision  / minor revision  </vt:lpstr>
      <vt:lpstr>Acceptance</vt:lpstr>
      <vt:lpstr>Response letter</vt:lpstr>
      <vt:lpstr>Response letter main aim: keep reviewers/editor happy!</vt:lpstr>
      <vt:lpstr>Response letter: Content</vt:lpstr>
      <vt:lpstr>PowerPoint Presentation</vt:lpstr>
      <vt:lpstr>Response letter: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letter</dc:title>
  <dc:creator>Götzenberger Lars Mgr. Ph.D.</dc:creator>
  <cp:lastModifiedBy>Götzenberger Lars Mgr. Ph.D.</cp:lastModifiedBy>
  <cp:revision>3</cp:revision>
  <dcterms:created xsi:type="dcterms:W3CDTF">2019-11-18T15:13:30Z</dcterms:created>
  <dcterms:modified xsi:type="dcterms:W3CDTF">2019-11-18T15:30:17Z</dcterms:modified>
</cp:coreProperties>
</file>